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sldIdLst>
    <p:sldId id="256" r:id="rId2"/>
    <p:sldId id="257" r:id="rId3"/>
    <p:sldId id="258" r:id="rId4"/>
    <p:sldId id="261" r:id="rId5"/>
    <p:sldId id="262" r:id="rId6"/>
    <p:sldId id="263" r:id="rId7"/>
    <p:sldId id="266" r:id="rId8"/>
    <p:sldId id="267" r:id="rId9"/>
    <p:sldId id="268" r:id="rId10"/>
    <p:sldId id="269" r:id="rId11"/>
    <p:sldId id="270" r:id="rId12"/>
    <p:sldId id="271" r:id="rId13"/>
    <p:sldId id="272" r:id="rId14"/>
    <p:sldId id="273" r:id="rId15"/>
    <p:sldId id="274" r:id="rId16"/>
    <p:sldId id="275" r:id="rId17"/>
    <p:sldId id="277" r:id="rId18"/>
    <p:sldId id="279" r:id="rId19"/>
    <p:sldId id="280" r:id="rId20"/>
    <p:sldId id="281" r:id="rId21"/>
    <p:sldId id="282" r:id="rId22"/>
    <p:sldId id="283" r:id="rId23"/>
    <p:sldId id="284" r:id="rId24"/>
    <p:sldId id="285" r:id="rId25"/>
    <p:sldId id="286" r:id="rId26"/>
    <p:sldId id="287" r:id="rId27"/>
    <p:sldId id="288" r:id="rId28"/>
    <p:sldId id="289" r:id="rId29"/>
    <p:sldId id="290" r:id="rId30"/>
    <p:sldId id="291" r:id="rId31"/>
    <p:sldId id="292" r:id="rId32"/>
    <p:sldId id="293" r:id="rId33"/>
    <p:sldId id="294" r:id="rId34"/>
    <p:sldId id="295" r:id="rId35"/>
    <p:sldId id="296" r:id="rId36"/>
    <p:sldId id="297" r:id="rId37"/>
    <p:sldId id="298" r:id="rId38"/>
    <p:sldId id="299" r:id="rId39"/>
    <p:sldId id="300" r:id="rId40"/>
    <p:sldId id="301" r:id="rId41"/>
    <p:sldId id="302" r:id="rId42"/>
    <p:sldId id="303" r:id="rId43"/>
    <p:sldId id="304" r:id="rId44"/>
    <p:sldId id="305" r:id="rId45"/>
    <p:sldId id="306" r:id="rId46"/>
    <p:sldId id="307" r:id="rId47"/>
    <p:sldId id="308" r:id="rId48"/>
    <p:sldId id="309" r:id="rId49"/>
    <p:sldId id="310" r:id="rId50"/>
    <p:sldId id="311" r:id="rId51"/>
    <p:sldId id="312" r:id="rId52"/>
    <p:sldId id="313" r:id="rId53"/>
    <p:sldId id="314" r:id="rId54"/>
    <p:sldId id="315" r:id="rId55"/>
    <p:sldId id="316" r:id="rId56"/>
    <p:sldId id="317" r:id="rId57"/>
    <p:sldId id="318" r:id="rId58"/>
    <p:sldId id="319" r:id="rId59"/>
    <p:sldId id="320" r:id="rId60"/>
    <p:sldId id="321" r:id="rId61"/>
    <p:sldId id="322" r:id="rId62"/>
    <p:sldId id="323" r:id="rId63"/>
    <p:sldId id="324" r:id="rId64"/>
    <p:sldId id="325" r:id="rId65"/>
    <p:sldId id="326" r:id="rId66"/>
    <p:sldId id="327" r:id="rId67"/>
    <p:sldId id="328" r:id="rId68"/>
    <p:sldId id="329" r:id="rId69"/>
    <p:sldId id="330" r:id="rId70"/>
    <p:sldId id="331" r:id="rId71"/>
    <p:sldId id="332" r:id="rId72"/>
    <p:sldId id="333" r:id="rId73"/>
    <p:sldId id="334" r:id="rId74"/>
    <p:sldId id="335" r:id="rId75"/>
    <p:sldId id="336" r:id="rId76"/>
    <p:sldId id="337" r:id="rId77"/>
    <p:sldId id="338" r:id="rId78"/>
    <p:sldId id="339" r:id="rId79"/>
    <p:sldId id="340" r:id="rId80"/>
    <p:sldId id="341" r:id="rId81"/>
    <p:sldId id="342" r:id="rId82"/>
    <p:sldId id="343" r:id="rId83"/>
    <p:sldId id="344" r:id="rId84"/>
    <p:sldId id="345" r:id="rId85"/>
    <p:sldId id="346" r:id="rId86"/>
    <p:sldId id="347" r:id="rId87"/>
    <p:sldId id="348" r:id="rId88"/>
    <p:sldId id="349" r:id="rId89"/>
    <p:sldId id="350" r:id="rId90"/>
    <p:sldId id="351" r:id="rId91"/>
    <p:sldId id="352" r:id="rId92"/>
    <p:sldId id="353" r:id="rId93"/>
    <p:sldId id="354" r:id="rId94"/>
    <p:sldId id="355" r:id="rId95"/>
    <p:sldId id="356" r:id="rId96"/>
    <p:sldId id="357" r:id="rId97"/>
    <p:sldId id="358" r:id="rId98"/>
    <p:sldId id="359" r:id="rId99"/>
    <p:sldId id="360" r:id="rId100"/>
    <p:sldId id="361" r:id="rId101"/>
    <p:sldId id="362" r:id="rId102"/>
    <p:sldId id="363" r:id="rId103"/>
    <p:sldId id="364" r:id="rId104"/>
    <p:sldId id="365" r:id="rId105"/>
    <p:sldId id="366" r:id="rId106"/>
    <p:sldId id="367" r:id="rId107"/>
    <p:sldId id="368" r:id="rId108"/>
    <p:sldId id="369" r:id="rId109"/>
    <p:sldId id="370" r:id="rId110"/>
    <p:sldId id="372" r:id="rId111"/>
    <p:sldId id="373" r:id="rId112"/>
    <p:sldId id="374" r:id="rId113"/>
    <p:sldId id="375" r:id="rId114"/>
    <p:sldId id="376" r:id="rId115"/>
    <p:sldId id="377" r:id="rId116"/>
    <p:sldId id="378" r:id="rId117"/>
    <p:sldId id="379" r:id="rId118"/>
    <p:sldId id="380" r:id="rId119"/>
    <p:sldId id="381" r:id="rId120"/>
    <p:sldId id="382" r:id="rId121"/>
    <p:sldId id="383" r:id="rId122"/>
    <p:sldId id="384" r:id="rId123"/>
    <p:sldId id="385" r:id="rId124"/>
    <p:sldId id="386" r:id="rId125"/>
    <p:sldId id="387" r:id="rId126"/>
    <p:sldId id="388" r:id="rId127"/>
    <p:sldId id="389" r:id="rId128"/>
    <p:sldId id="390" r:id="rId12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1.课程大纲+适合人群+使用技术" id="{9D86C922-9AFA-4A1C-B926-D4BEEAE6409D}">
          <p14:sldIdLst>
            <p14:sldId id="256"/>
            <p14:sldId id="257"/>
            <p14:sldId id="258"/>
            <p14:sldId id="261"/>
            <p14:sldId id="262"/>
          </p14:sldIdLst>
        </p14:section>
        <p14:section name="2.什么是Sharding-JDBC" id="{0DF59451-93C3-FE4D-9930-D670C8B6CBA8}">
          <p14:sldIdLst>
            <p14:sldId id="263"/>
            <p14:sldId id="266"/>
            <p14:sldId id="267"/>
            <p14:sldId id="268"/>
            <p14:sldId id="269"/>
            <p14:sldId id="270"/>
            <p14:sldId id="271"/>
            <p14:sldId id="272"/>
            <p14:sldId id="273"/>
          </p14:sldIdLst>
        </p14:section>
        <p14:section name="3.分库分表基本概念" id="{369ECBB8-F576-084B-9484-7FF875ED6EE8}">
          <p14:sldIdLst>
            <p14:sldId id="274"/>
            <p14:sldId id="275"/>
            <p14:sldId id="277"/>
            <p14:sldId id="279"/>
            <p14:sldId id="280"/>
            <p14:sldId id="281"/>
            <p14:sldId id="282"/>
            <p14:sldId id="283"/>
            <p14:sldId id="284"/>
            <p14:sldId id="285"/>
            <p14:sldId id="286"/>
          </p14:sldIdLst>
        </p14:section>
        <p14:section name="4.Java使用Sharding-JDBC" id="{7B1B4B00-DF5E-9640-BB8E-01052029FAD0}">
          <p14:sldIdLst>
            <p14:sldId id="287"/>
            <p14:sldId id="288"/>
            <p14:sldId id="289"/>
            <p14:sldId id="290"/>
            <p14:sldId id="291"/>
            <p14:sldId id="292"/>
            <p14:sldId id="293"/>
            <p14:sldId id="294"/>
            <p14:sldId id="295"/>
            <p14:sldId id="296"/>
            <p14:sldId id="297"/>
            <p14:sldId id="298"/>
            <p14:sldId id="299"/>
            <p14:sldId id="300"/>
            <p14:sldId id="301"/>
            <p14:sldId id="302"/>
            <p14:sldId id="303"/>
            <p14:sldId id="304"/>
            <p14:sldId id="305"/>
            <p14:sldId id="306"/>
          </p14:sldIdLst>
        </p14:section>
        <p14:section name="5.Java+Yaml使用sharding-jdbc" id="{F32B971F-8417-8640-A2C5-7795355C80C4}">
          <p14:sldIdLst>
            <p14:sldId id="307"/>
            <p14:sldId id="308"/>
            <p14:sldId id="309"/>
            <p14:sldId id="310"/>
            <p14:sldId id="311"/>
          </p14:sldIdLst>
        </p14:section>
        <p14:section name="6.SpringBoot+jpa使用sharding-jdbc" id="{5874BEEE-A1DF-2842-BDE3-27E366467349}">
          <p14:sldIdLst>
            <p14:sldId id="312"/>
            <p14:sldId id="313"/>
            <p14:sldId id="314"/>
            <p14:sldId id="315"/>
            <p14:sldId id="316"/>
            <p14:sldId id="317"/>
            <p14:sldId id="318"/>
            <p14:sldId id="319"/>
            <p14:sldId id="320"/>
            <p14:sldId id="321"/>
            <p14:sldId id="322"/>
            <p14:sldId id="323"/>
          </p14:sldIdLst>
        </p14:section>
        <p14:section name="7.pringBoot+mybatis使用sharding-jdbc" id="{993775FF-864F-104E-9153-56E6B436046F}">
          <p14:sldIdLst>
            <p14:sldId id="324"/>
            <p14:sldId id="325"/>
            <p14:sldId id="326"/>
            <p14:sldId id="327"/>
            <p14:sldId id="328"/>
            <p14:sldId id="329"/>
            <p14:sldId id="330"/>
            <p14:sldId id="331"/>
            <p14:sldId id="332"/>
            <p14:sldId id="333"/>
            <p14:sldId id="334"/>
            <p14:sldId id="335"/>
          </p14:sldIdLst>
        </p14:section>
        <p14:section name="8.SpringBoot+jpa使用sharding-jdbc：开启SQL显示" id="{48CAFFC8-107F-4D45-B3FA-7201D2D9D52C}">
          <p14:sldIdLst>
            <p14:sldId id="336"/>
            <p14:sldId id="337"/>
            <p14:sldId id="338"/>
            <p14:sldId id="339"/>
            <p14:sldId id="340"/>
          </p14:sldIdLst>
        </p14:section>
        <p14:section name="9.SpringBoot+jpa使用sharding-jdbc：默认数据源" id="{3BAE32C1-91D6-6D49-907B-D10685155958}">
          <p14:sldIdLst>
            <p14:sldId id="341"/>
            <p14:sldId id="342"/>
            <p14:sldId id="343"/>
            <p14:sldId id="344"/>
            <p14:sldId id="345"/>
            <p14:sldId id="346"/>
          </p14:sldIdLst>
        </p14:section>
        <p14:section name="10.SpringBoot+jpa使用sharding-jdbc：绑定表" id="{FD569917-214B-0F41-B077-5F4229DA075B}">
          <p14:sldIdLst>
            <p14:sldId id="347"/>
            <p14:sldId id="348"/>
            <p14:sldId id="349"/>
            <p14:sldId id="350"/>
            <p14:sldId id="351"/>
            <p14:sldId id="352"/>
            <p14:sldId id="353"/>
            <p14:sldId id="354"/>
            <p14:sldId id="355"/>
            <p14:sldId id="356"/>
            <p14:sldId id="357"/>
            <p14:sldId id="358"/>
            <p14:sldId id="359"/>
            <p14:sldId id="360"/>
            <p14:sldId id="361"/>
            <p14:sldId id="362"/>
            <p14:sldId id="363"/>
            <p14:sldId id="364"/>
          </p14:sldIdLst>
        </p14:section>
        <p14:section name="11.SpringBoot+jpa使用sharding-jdbc：分页优化方案" id="{616F458A-2BFD-934F-B5ED-56AAAA83D659}">
          <p14:sldIdLst>
            <p14:sldId id="365"/>
            <p14:sldId id="366"/>
            <p14:sldId id="367"/>
            <p14:sldId id="368"/>
            <p14:sldId id="369"/>
            <p14:sldId id="370"/>
            <p14:sldId id="372"/>
            <p14:sldId id="373"/>
            <p14:sldId id="374"/>
            <p14:sldId id="375"/>
            <p14:sldId id="376"/>
            <p14:sldId id="377"/>
            <p14:sldId id="378"/>
            <p14:sldId id="379"/>
          </p14:sldIdLst>
        </p14:section>
        <p14:section name="12.SpringBoot+jpa使用sharding-jdbc：强制分片路由" id="{02F4C012-3400-4A4F-9DAD-B14434314F67}">
          <p14:sldIdLst>
            <p14:sldId id="380"/>
            <p14:sldId id="381"/>
            <p14:sldId id="382"/>
            <p14:sldId id="383"/>
          </p14:sldIdLst>
        </p14:section>
        <p14:section name="13.SpringBoot+jpa使用sharding-jdbc：读写分离" id="{59DD6AC3-3E20-E64F-B31D-2963E92EB618}">
          <p14:sldIdLst>
            <p14:sldId id="384"/>
            <p14:sldId id="385"/>
            <p14:sldId id="386"/>
            <p14:sldId id="387"/>
            <p14:sldId id="388"/>
            <p14:sldId id="389"/>
            <p14:sldId id="390"/>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489" autoAdjust="0"/>
    <p:restoredTop sz="94674" autoAdjust="0"/>
  </p:normalViewPr>
  <p:slideViewPr>
    <p:cSldViewPr snapToGrid="0">
      <p:cViewPr varScale="1">
        <p:scale>
          <a:sx n="124" d="100"/>
          <a:sy n="124" d="100"/>
        </p:scale>
        <p:origin x="584" y="168"/>
      </p:cViewPr>
      <p:guideLst>
        <p:guide orient="horz" pos="2160"/>
        <p:guide pos="3840"/>
      </p:guideLst>
    </p:cSldViewPr>
  </p:slideViewPr>
  <p:outlineViewPr>
    <p:cViewPr>
      <p:scale>
        <a:sx n="33" d="100"/>
        <a:sy n="33" d="100"/>
      </p:scale>
      <p:origin x="0" y="141468"/>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presProps" Target="pres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theme" Target="theme/theme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94ACD5D-C936-4D4A-A09B-A016E13993EC}"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zh-CN" altLang="en-US"/>
        </a:p>
      </dgm:t>
    </dgm:pt>
    <dgm:pt modelId="{81CF7763-0CA5-46FA-8B92-202AD5F81CDB}">
      <dgm:prSet/>
      <dgm:spPr/>
      <dgm:t>
        <a:bodyPr/>
        <a:lstStyle/>
        <a:p>
          <a:pPr rtl="0"/>
          <a:r>
            <a:rPr lang="en-US" dirty="0"/>
            <a:t>Spring </a:t>
          </a:r>
          <a:r>
            <a:rPr lang="en-US" altLang="zh-CN" dirty="0"/>
            <a:t>Boot</a:t>
          </a:r>
          <a:r>
            <a:rPr lang="zh-CN" altLang="en-US" dirty="0"/>
            <a:t> </a:t>
          </a:r>
          <a:r>
            <a:rPr lang="en-US" altLang="zh-CN" dirty="0"/>
            <a:t>V</a:t>
          </a:r>
          <a:r>
            <a:rPr lang="en" altLang="zh-CN" dirty="0"/>
            <a:t>2.1.1</a:t>
          </a:r>
          <a:endParaRPr lang="zh-CN" dirty="0"/>
        </a:p>
      </dgm:t>
    </dgm:pt>
    <dgm:pt modelId="{E397C7D4-A56B-43CF-B863-5F4A351DFD2E}" type="parTrans" cxnId="{30014EF8-CDC8-4ABE-804E-6E1A36B3A944}">
      <dgm:prSet/>
      <dgm:spPr/>
      <dgm:t>
        <a:bodyPr/>
        <a:lstStyle/>
        <a:p>
          <a:endParaRPr lang="zh-CN" altLang="en-US"/>
        </a:p>
      </dgm:t>
    </dgm:pt>
    <dgm:pt modelId="{80C2FCED-057E-4A4B-86BC-43BD1511E3B5}" type="sibTrans" cxnId="{30014EF8-CDC8-4ABE-804E-6E1A36B3A944}">
      <dgm:prSet/>
      <dgm:spPr/>
      <dgm:t>
        <a:bodyPr/>
        <a:lstStyle/>
        <a:p>
          <a:endParaRPr lang="zh-CN" altLang="en-US"/>
        </a:p>
      </dgm:t>
    </dgm:pt>
    <dgm:pt modelId="{48C00FC6-5C96-44CA-BD89-E0814C9E586E}">
      <dgm:prSet/>
      <dgm:spPr/>
      <dgm:t>
        <a:bodyPr/>
        <a:lstStyle/>
        <a:p>
          <a:pPr rtl="0"/>
          <a:r>
            <a:rPr lang="en-US" altLang="zh-CN" dirty="0" err="1"/>
            <a:t>Sharding</a:t>
          </a:r>
          <a:r>
            <a:rPr lang="en-US" altLang="zh-CN" dirty="0"/>
            <a:t>-JDBC</a:t>
          </a:r>
          <a:r>
            <a:rPr lang="zh-CN" altLang="en-US" dirty="0"/>
            <a:t> </a:t>
          </a:r>
          <a:r>
            <a:rPr lang="en-US" altLang="zh-CN" dirty="0"/>
            <a:t>V3.0.0</a:t>
          </a:r>
          <a:endParaRPr lang="zh-CN" dirty="0"/>
        </a:p>
      </dgm:t>
    </dgm:pt>
    <dgm:pt modelId="{63A2B447-AE57-4B7D-9C7F-A0100ED26DC1}" type="parTrans" cxnId="{53347D3A-7A2F-45A0-BA93-C51C3C9C9095}">
      <dgm:prSet/>
      <dgm:spPr/>
      <dgm:t>
        <a:bodyPr/>
        <a:lstStyle/>
        <a:p>
          <a:endParaRPr lang="zh-CN" altLang="en-US"/>
        </a:p>
      </dgm:t>
    </dgm:pt>
    <dgm:pt modelId="{1B0420B5-49F4-4BDD-9929-083407A72FC7}" type="sibTrans" cxnId="{53347D3A-7A2F-45A0-BA93-C51C3C9C9095}">
      <dgm:prSet/>
      <dgm:spPr/>
      <dgm:t>
        <a:bodyPr/>
        <a:lstStyle/>
        <a:p>
          <a:endParaRPr lang="zh-CN" altLang="en-US"/>
        </a:p>
      </dgm:t>
    </dgm:pt>
    <dgm:pt modelId="{3529C23F-203F-4017-A7D4-B81D46532C8F}" type="pres">
      <dgm:prSet presAssocID="{494ACD5D-C936-4D4A-A09B-A016E13993EC}" presName="Name0" presStyleCnt="0">
        <dgm:presLayoutVars>
          <dgm:dir/>
          <dgm:animLvl val="lvl"/>
          <dgm:resizeHandles val="exact"/>
        </dgm:presLayoutVars>
      </dgm:prSet>
      <dgm:spPr/>
    </dgm:pt>
    <dgm:pt modelId="{673262CA-6C29-469E-AB56-9D7F962B8AF7}" type="pres">
      <dgm:prSet presAssocID="{81CF7763-0CA5-46FA-8B92-202AD5F81CDB}" presName="linNode" presStyleCnt="0"/>
      <dgm:spPr/>
    </dgm:pt>
    <dgm:pt modelId="{B5A28499-AC9E-4BCB-8ABE-87F019AA1DBE}" type="pres">
      <dgm:prSet presAssocID="{81CF7763-0CA5-46FA-8B92-202AD5F81CDB}" presName="parentText" presStyleLbl="node1" presStyleIdx="0" presStyleCnt="2" custScaleX="189289">
        <dgm:presLayoutVars>
          <dgm:chMax val="1"/>
          <dgm:bulletEnabled val="1"/>
        </dgm:presLayoutVars>
      </dgm:prSet>
      <dgm:spPr/>
    </dgm:pt>
    <dgm:pt modelId="{A73CE94E-C625-470E-BA96-4BC43FD66B43}" type="pres">
      <dgm:prSet presAssocID="{80C2FCED-057E-4A4B-86BC-43BD1511E3B5}" presName="sp" presStyleCnt="0"/>
      <dgm:spPr/>
    </dgm:pt>
    <dgm:pt modelId="{993FED76-149A-42E0-8800-C01A3668CB84}" type="pres">
      <dgm:prSet presAssocID="{48C00FC6-5C96-44CA-BD89-E0814C9E586E}" presName="linNode" presStyleCnt="0"/>
      <dgm:spPr/>
    </dgm:pt>
    <dgm:pt modelId="{324232D2-2743-494D-B0EF-411F8583254D}" type="pres">
      <dgm:prSet presAssocID="{48C00FC6-5C96-44CA-BD89-E0814C9E586E}" presName="parentText" presStyleLbl="node1" presStyleIdx="1" presStyleCnt="2" custScaleX="192089">
        <dgm:presLayoutVars>
          <dgm:chMax val="1"/>
          <dgm:bulletEnabled val="1"/>
        </dgm:presLayoutVars>
      </dgm:prSet>
      <dgm:spPr/>
    </dgm:pt>
  </dgm:ptLst>
  <dgm:cxnLst>
    <dgm:cxn modelId="{C46B870C-C9DF-4CAA-B403-709B024A7924}" type="presOf" srcId="{494ACD5D-C936-4D4A-A09B-A016E13993EC}" destId="{3529C23F-203F-4017-A7D4-B81D46532C8F}" srcOrd="0" destOrd="0" presId="urn:microsoft.com/office/officeart/2005/8/layout/vList5"/>
    <dgm:cxn modelId="{42EAAD27-A27C-41FA-922B-33EBE607AA67}" type="presOf" srcId="{81CF7763-0CA5-46FA-8B92-202AD5F81CDB}" destId="{B5A28499-AC9E-4BCB-8ABE-87F019AA1DBE}" srcOrd="0" destOrd="0" presId="urn:microsoft.com/office/officeart/2005/8/layout/vList5"/>
    <dgm:cxn modelId="{53347D3A-7A2F-45A0-BA93-C51C3C9C9095}" srcId="{494ACD5D-C936-4D4A-A09B-A016E13993EC}" destId="{48C00FC6-5C96-44CA-BD89-E0814C9E586E}" srcOrd="1" destOrd="0" parTransId="{63A2B447-AE57-4B7D-9C7F-A0100ED26DC1}" sibTransId="{1B0420B5-49F4-4BDD-9929-083407A72FC7}"/>
    <dgm:cxn modelId="{5D3919CF-092F-46FE-90DF-329561C4794F}" type="presOf" srcId="{48C00FC6-5C96-44CA-BD89-E0814C9E586E}" destId="{324232D2-2743-494D-B0EF-411F8583254D}" srcOrd="0" destOrd="0" presId="urn:microsoft.com/office/officeart/2005/8/layout/vList5"/>
    <dgm:cxn modelId="{30014EF8-CDC8-4ABE-804E-6E1A36B3A944}" srcId="{494ACD5D-C936-4D4A-A09B-A016E13993EC}" destId="{81CF7763-0CA5-46FA-8B92-202AD5F81CDB}" srcOrd="0" destOrd="0" parTransId="{E397C7D4-A56B-43CF-B863-5F4A351DFD2E}" sibTransId="{80C2FCED-057E-4A4B-86BC-43BD1511E3B5}"/>
    <dgm:cxn modelId="{B903B878-E943-4B95-A68E-452F83708114}" type="presParOf" srcId="{3529C23F-203F-4017-A7D4-B81D46532C8F}" destId="{673262CA-6C29-469E-AB56-9D7F962B8AF7}" srcOrd="0" destOrd="0" presId="urn:microsoft.com/office/officeart/2005/8/layout/vList5"/>
    <dgm:cxn modelId="{0FE4033E-2454-4726-AF63-20879C5EA843}" type="presParOf" srcId="{673262CA-6C29-469E-AB56-9D7F962B8AF7}" destId="{B5A28499-AC9E-4BCB-8ABE-87F019AA1DBE}" srcOrd="0" destOrd="0" presId="urn:microsoft.com/office/officeart/2005/8/layout/vList5"/>
    <dgm:cxn modelId="{F5F72EAB-71DA-4868-A199-3B0D6A386D76}" type="presParOf" srcId="{3529C23F-203F-4017-A7D4-B81D46532C8F}" destId="{A73CE94E-C625-470E-BA96-4BC43FD66B43}" srcOrd="1" destOrd="0" presId="urn:microsoft.com/office/officeart/2005/8/layout/vList5"/>
    <dgm:cxn modelId="{4A5BC24D-3B8D-4A68-B432-23096D4C95A4}" type="presParOf" srcId="{3529C23F-203F-4017-A7D4-B81D46532C8F}" destId="{993FED76-149A-42E0-8800-C01A3668CB84}" srcOrd="2" destOrd="0" presId="urn:microsoft.com/office/officeart/2005/8/layout/vList5"/>
    <dgm:cxn modelId="{B93C3E97-077D-4B26-9C95-D78ACA204B25}" type="presParOf" srcId="{993FED76-149A-42E0-8800-C01A3668CB84}" destId="{324232D2-2743-494D-B0EF-411F8583254D}" srcOrd="0"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A28499-AC9E-4BCB-8ABE-87F019AA1DBE}">
      <dsp:nvSpPr>
        <dsp:cNvPr id="0" name=""/>
        <dsp:cNvSpPr/>
      </dsp:nvSpPr>
      <dsp:spPr>
        <a:xfrm>
          <a:off x="1692442" y="55"/>
          <a:ext cx="7477309" cy="2207732"/>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2410" tIns="116205" rIns="232410" bIns="116205" numCol="1" spcCol="1270" anchor="ctr" anchorCtr="0">
          <a:noAutofit/>
        </a:bodyPr>
        <a:lstStyle/>
        <a:p>
          <a:pPr marL="0" lvl="0" indent="0" algn="ctr" defTabSz="2711450" rtl="0">
            <a:lnSpc>
              <a:spcPct val="90000"/>
            </a:lnSpc>
            <a:spcBef>
              <a:spcPct val="0"/>
            </a:spcBef>
            <a:spcAft>
              <a:spcPct val="35000"/>
            </a:spcAft>
            <a:buNone/>
          </a:pPr>
          <a:r>
            <a:rPr lang="en-US" sz="6100" kern="1200" dirty="0"/>
            <a:t>Spring </a:t>
          </a:r>
          <a:r>
            <a:rPr lang="en-US" altLang="zh-CN" sz="6100" kern="1200" dirty="0"/>
            <a:t>Boot</a:t>
          </a:r>
          <a:r>
            <a:rPr lang="zh-CN" altLang="en-US" sz="6100" kern="1200" dirty="0"/>
            <a:t> </a:t>
          </a:r>
          <a:r>
            <a:rPr lang="en-US" altLang="zh-CN" sz="6100" kern="1200" dirty="0"/>
            <a:t>V</a:t>
          </a:r>
          <a:r>
            <a:rPr lang="en" altLang="zh-CN" sz="6100" kern="1200" dirty="0"/>
            <a:t>2.1.1</a:t>
          </a:r>
          <a:endParaRPr lang="zh-CN" sz="6100" kern="1200" dirty="0"/>
        </a:p>
      </dsp:txBody>
      <dsp:txXfrm>
        <a:off x="1800215" y="107828"/>
        <a:ext cx="7261763" cy="1992186"/>
      </dsp:txXfrm>
    </dsp:sp>
    <dsp:sp modelId="{324232D2-2743-494D-B0EF-411F8583254D}">
      <dsp:nvSpPr>
        <dsp:cNvPr id="0" name=""/>
        <dsp:cNvSpPr/>
      </dsp:nvSpPr>
      <dsp:spPr>
        <a:xfrm>
          <a:off x="1692442" y="2318174"/>
          <a:ext cx="7587915" cy="2207732"/>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0" tIns="114300" rIns="228600" bIns="114300" numCol="1" spcCol="1270" anchor="ctr" anchorCtr="0">
          <a:noAutofit/>
        </a:bodyPr>
        <a:lstStyle/>
        <a:p>
          <a:pPr marL="0" lvl="0" indent="0" algn="ctr" defTabSz="2667000" rtl="0">
            <a:lnSpc>
              <a:spcPct val="90000"/>
            </a:lnSpc>
            <a:spcBef>
              <a:spcPct val="0"/>
            </a:spcBef>
            <a:spcAft>
              <a:spcPct val="35000"/>
            </a:spcAft>
            <a:buNone/>
          </a:pPr>
          <a:r>
            <a:rPr lang="en-US" altLang="zh-CN" sz="6000" kern="1200" dirty="0" err="1"/>
            <a:t>Sharding</a:t>
          </a:r>
          <a:r>
            <a:rPr lang="en-US" altLang="zh-CN" sz="6000" kern="1200" dirty="0"/>
            <a:t>-JDBC</a:t>
          </a:r>
          <a:r>
            <a:rPr lang="zh-CN" altLang="en-US" sz="6000" kern="1200" dirty="0"/>
            <a:t> </a:t>
          </a:r>
          <a:r>
            <a:rPr lang="en-US" altLang="zh-CN" sz="6000" kern="1200" dirty="0"/>
            <a:t>V3.0.0</a:t>
          </a:r>
          <a:endParaRPr lang="zh-CN" sz="6000" kern="1200" dirty="0"/>
        </a:p>
      </dsp:txBody>
      <dsp:txXfrm>
        <a:off x="1800215" y="2425947"/>
        <a:ext cx="7372369" cy="1992186"/>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6"/>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2018/12/18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30080630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2018/12/18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4511109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2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4639"/>
            <a:ext cx="80264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2018/12/18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30275069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2018/12/18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42451097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2018/12/18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837760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2018/12/18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32227487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D997B5FA-0921-464F-AAE1-844C04324D75}" type="datetimeFigureOut">
              <a:rPr lang="zh-CN" altLang="en-US" smtClean="0"/>
              <a:t>2018/12/18</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16926956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2018/12/18</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7670694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t>2018/12/18</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15198866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2018/12/18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563835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2018/12/18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16297205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t>2018/12/18</a:t>
            </a:fld>
            <a:endParaRPr lang="zh-CN" altLang="en-US"/>
          </a:p>
        </p:txBody>
      </p:sp>
      <p:sp>
        <p:nvSpPr>
          <p:cNvPr id="5" name="页脚占位符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820816330"/>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file:////var/folders/x6/mmnfn23n6vx3dxgwnwdx0h6r0000gn/T/com.microsoft.Word/WebArchiveCopyPasteTempFiles/pagination_without_rewrite.png" TargetMode="External"/><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file:////var/folders/x6/mmnfn23n6vx3dxgwnwdx0h6r0000gn/T/com.microsoft.Word/WebArchiveCopyPasteTempFiles/sharding-jdbc-brief.png" TargetMode="External"/><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file:////var/folders/x6/mmnfn23n6vx3dxgwnwdx0h6r0000gn/T/com.microsoft.Word/WebArchiveCopyPasteTempFiles/pagination_with_rewrite.png" TargetMode="External"/><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image" Target="../media/image13.tiff"/><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image" Target="../media/image15.tiff"/><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hyperlink" Target="https://www.cnblogs.com/xhyan/p/6598992.html"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file:////var/folders/x6/mmnfn23n6vx3dxgwnwdx0h6r0000gn/T/com.microsoft.Word/WebArchiveCopyPasteTempFiles/vertical_sharding.png" TargetMode="Externa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file:////var/folders/x6/mmnfn23n6vx3dxgwnwdx0h6r0000gn/T/com.microsoft.Word/WebArchiveCopyPasteTempFiles/horizontal_sharding.png" TargetMode="External"/><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hyperlink" Target="https://study.163.com/course/courseMain.htm?courseId=1004329008&amp;share=2&amp;shareId=400000000199036"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en-US" altLang="zh-CN" dirty="0" err="1">
                <a:latin typeface="微软雅黑" pitchFamily="34" charset="-122"/>
                <a:ea typeface="微软雅黑" pitchFamily="34" charset="-122"/>
              </a:rPr>
              <a:t>SpringBoot+ShardingJDBC</a:t>
            </a:r>
            <a:endParaRPr lang="zh-CN" altLang="en-US" dirty="0">
              <a:latin typeface="微软雅黑" pitchFamily="34" charset="-122"/>
              <a:ea typeface="微软雅黑" pitchFamily="34" charset="-122"/>
            </a:endParaRPr>
          </a:p>
        </p:txBody>
      </p:sp>
      <p:sp>
        <p:nvSpPr>
          <p:cNvPr id="3" name="副标题 2"/>
          <p:cNvSpPr>
            <a:spLocks noGrp="1"/>
          </p:cNvSpPr>
          <p:nvPr>
            <p:ph type="subTitle" idx="1"/>
          </p:nvPr>
        </p:nvSpPr>
        <p:spPr/>
        <p:txBody>
          <a:bodyPr>
            <a:normAutofit/>
          </a:bodyPr>
          <a:lstStyle/>
          <a:p>
            <a:endParaRPr lang="en-US" altLang="zh-CN" sz="2800" dirty="0">
              <a:latin typeface="微软雅黑" pitchFamily="34" charset="-122"/>
              <a:ea typeface="微软雅黑" pitchFamily="34" charset="-122"/>
            </a:endParaRPr>
          </a:p>
          <a:p>
            <a:r>
              <a:rPr lang="zh-CN" altLang="en-US" sz="2800" dirty="0">
                <a:latin typeface="微软雅黑" pitchFamily="34" charset="-122"/>
                <a:ea typeface="微软雅黑" pitchFamily="34" charset="-122"/>
              </a:rPr>
              <a:t>讲师：</a:t>
            </a:r>
            <a:r>
              <a:rPr lang="en-US" altLang="zh-CN" sz="2800" dirty="0">
                <a:latin typeface="微软雅黑" pitchFamily="34" charset="-122"/>
                <a:ea typeface="微软雅黑" pitchFamily="34" charset="-122"/>
              </a:rPr>
              <a:t>Andy</a:t>
            </a:r>
          </a:p>
          <a:p>
            <a:endParaRPr lang="en-US" altLang="zh-CN" sz="2800" dirty="0">
              <a:latin typeface="微软雅黑" pitchFamily="34" charset="-122"/>
              <a:ea typeface="微软雅黑" pitchFamily="34" charset="-122"/>
            </a:endParaRPr>
          </a:p>
        </p:txBody>
      </p:sp>
    </p:spTree>
    <p:extLst>
      <p:ext uri="{BB962C8B-B14F-4D97-AF65-F5344CB8AC3E}">
        <p14:creationId xmlns:p14="http://schemas.microsoft.com/office/powerpoint/2010/main" val="5863983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zh-CN" b="1" dirty="0"/>
              <a:t>一、</a:t>
            </a:r>
            <a:r>
              <a:rPr lang="en-US" altLang="zh-CN" b="1" dirty="0" err="1"/>
              <a:t>Sharding</a:t>
            </a:r>
            <a:r>
              <a:rPr lang="en-US" altLang="zh-CN" b="1" dirty="0"/>
              <a:t>-JDBC</a:t>
            </a:r>
            <a:endParaRPr lang="zh-CN" altLang="zh-CN" dirty="0"/>
          </a:p>
        </p:txBody>
      </p:sp>
      <p:sp>
        <p:nvSpPr>
          <p:cNvPr id="3" name="内容占位符 2"/>
          <p:cNvSpPr>
            <a:spLocks noGrp="1"/>
          </p:cNvSpPr>
          <p:nvPr>
            <p:ph idx="1"/>
          </p:nvPr>
        </p:nvSpPr>
        <p:spPr/>
        <p:txBody>
          <a:bodyPr>
            <a:normAutofit/>
          </a:bodyPr>
          <a:lstStyle/>
          <a:p>
            <a:pPr indent="0">
              <a:lnSpc>
                <a:spcPct val="150000"/>
              </a:lnSpc>
              <a:spcBef>
                <a:spcPts val="1125"/>
              </a:spcBef>
              <a:spcAft>
                <a:spcPts val="1125"/>
              </a:spcAft>
              <a:buNone/>
            </a:pPr>
            <a:r>
              <a:rPr lang="zh-CN" altLang="en-US" sz="2000" dirty="0">
                <a:solidFill>
                  <a:srgbClr val="404040"/>
                </a:solidFill>
                <a:latin typeface="微软雅黑" panose="020B0503020204020204" pitchFamily="34" charset="-122"/>
                <a:cs typeface="宋体" panose="02010600030101010101" pitchFamily="2" charset="-122"/>
              </a:rPr>
              <a:t>（</a:t>
            </a:r>
            <a:r>
              <a:rPr lang="en-US" altLang="zh-CN" sz="2000" dirty="0">
                <a:solidFill>
                  <a:srgbClr val="404040"/>
                </a:solidFill>
                <a:latin typeface="微软雅黑" panose="020B0503020204020204" pitchFamily="34" charset="-122"/>
                <a:cs typeface="宋体" panose="02010600030101010101" pitchFamily="2" charset="-122"/>
              </a:rPr>
              <a:t>1</a:t>
            </a:r>
            <a:r>
              <a:rPr lang="zh-CN" altLang="en-US" sz="2000" dirty="0">
                <a:solidFill>
                  <a:srgbClr val="404040"/>
                </a:solidFill>
                <a:latin typeface="微软雅黑" panose="020B0503020204020204" pitchFamily="34" charset="-122"/>
                <a:cs typeface="宋体" panose="02010600030101010101" pitchFamily="2" charset="-122"/>
              </a:rPr>
              <a:t>）适用于任何基于</a:t>
            </a:r>
            <a:r>
              <a:rPr lang="en-US" altLang="zh-CN" sz="2000" dirty="0">
                <a:solidFill>
                  <a:srgbClr val="404040"/>
                </a:solidFill>
                <a:latin typeface="微软雅黑" panose="020B0503020204020204" pitchFamily="34" charset="-122"/>
                <a:cs typeface="宋体" panose="02010600030101010101" pitchFamily="2" charset="-122"/>
              </a:rPr>
              <a:t>Java</a:t>
            </a:r>
            <a:r>
              <a:rPr lang="zh-CN" altLang="en-US" sz="2000" dirty="0">
                <a:solidFill>
                  <a:srgbClr val="404040"/>
                </a:solidFill>
                <a:latin typeface="微软雅黑" panose="020B0503020204020204" pitchFamily="34" charset="-122"/>
                <a:cs typeface="宋体" panose="02010600030101010101" pitchFamily="2" charset="-122"/>
              </a:rPr>
              <a:t>的</a:t>
            </a:r>
            <a:r>
              <a:rPr lang="en-US" altLang="zh-CN" sz="2000" dirty="0">
                <a:solidFill>
                  <a:srgbClr val="404040"/>
                </a:solidFill>
                <a:latin typeface="微软雅黑" panose="020B0503020204020204" pitchFamily="34" charset="-122"/>
                <a:cs typeface="宋体" panose="02010600030101010101" pitchFamily="2" charset="-122"/>
              </a:rPr>
              <a:t>ORM</a:t>
            </a:r>
            <a:r>
              <a:rPr lang="zh-CN" altLang="en-US" sz="2000" dirty="0">
                <a:solidFill>
                  <a:srgbClr val="404040"/>
                </a:solidFill>
                <a:latin typeface="微软雅黑" panose="020B0503020204020204" pitchFamily="34" charset="-122"/>
                <a:cs typeface="宋体" panose="02010600030101010101" pitchFamily="2" charset="-122"/>
              </a:rPr>
              <a:t>框架，如：</a:t>
            </a:r>
            <a:r>
              <a:rPr lang="en-US" altLang="zh-CN" sz="2000" dirty="0">
                <a:solidFill>
                  <a:srgbClr val="404040"/>
                </a:solidFill>
                <a:latin typeface="微软雅黑" panose="020B0503020204020204" pitchFamily="34" charset="-122"/>
                <a:cs typeface="宋体" panose="02010600030101010101" pitchFamily="2" charset="-122"/>
              </a:rPr>
              <a:t>JPA, Hibernate, </a:t>
            </a:r>
            <a:r>
              <a:rPr lang="en-US" altLang="zh-CN" sz="2000" dirty="0" err="1">
                <a:solidFill>
                  <a:srgbClr val="404040"/>
                </a:solidFill>
                <a:latin typeface="微软雅黑" panose="020B0503020204020204" pitchFamily="34" charset="-122"/>
                <a:cs typeface="宋体" panose="02010600030101010101" pitchFamily="2" charset="-122"/>
              </a:rPr>
              <a:t>Mybatis</a:t>
            </a:r>
            <a:r>
              <a:rPr lang="en-US" altLang="zh-CN" sz="2000" dirty="0">
                <a:solidFill>
                  <a:srgbClr val="404040"/>
                </a:solidFill>
                <a:latin typeface="微软雅黑" panose="020B0503020204020204" pitchFamily="34" charset="-122"/>
                <a:cs typeface="宋体" panose="02010600030101010101" pitchFamily="2" charset="-122"/>
              </a:rPr>
              <a:t>, Spring JDBC Template</a:t>
            </a:r>
            <a:r>
              <a:rPr lang="zh-CN" altLang="en-US" sz="2000" dirty="0">
                <a:solidFill>
                  <a:srgbClr val="404040"/>
                </a:solidFill>
                <a:latin typeface="微软雅黑" panose="020B0503020204020204" pitchFamily="34" charset="-122"/>
                <a:cs typeface="宋体" panose="02010600030101010101" pitchFamily="2" charset="-122"/>
              </a:rPr>
              <a:t>或直接使用</a:t>
            </a:r>
            <a:r>
              <a:rPr lang="en-US" altLang="zh-CN" sz="2000" dirty="0">
                <a:solidFill>
                  <a:srgbClr val="404040"/>
                </a:solidFill>
                <a:latin typeface="微软雅黑" panose="020B0503020204020204" pitchFamily="34" charset="-122"/>
                <a:cs typeface="宋体" panose="02010600030101010101" pitchFamily="2" charset="-122"/>
              </a:rPr>
              <a:t>JDBC</a:t>
            </a:r>
            <a:r>
              <a:rPr lang="zh-CN" altLang="en-US" sz="2000" dirty="0">
                <a:solidFill>
                  <a:srgbClr val="404040"/>
                </a:solidFill>
                <a:latin typeface="微软雅黑" panose="020B0503020204020204" pitchFamily="34" charset="-122"/>
                <a:cs typeface="宋体" panose="02010600030101010101" pitchFamily="2" charset="-122"/>
              </a:rPr>
              <a:t>。</a:t>
            </a:r>
          </a:p>
          <a:p>
            <a:pPr indent="0">
              <a:lnSpc>
                <a:spcPct val="150000"/>
              </a:lnSpc>
              <a:spcBef>
                <a:spcPts val="1125"/>
              </a:spcBef>
              <a:spcAft>
                <a:spcPts val="1125"/>
              </a:spcAft>
              <a:buNone/>
            </a:pPr>
            <a:r>
              <a:rPr lang="zh-CN" altLang="en-US" sz="2000" dirty="0">
                <a:solidFill>
                  <a:srgbClr val="404040"/>
                </a:solidFill>
                <a:latin typeface="微软雅黑" panose="020B0503020204020204" pitchFamily="34" charset="-122"/>
                <a:cs typeface="宋体" panose="02010600030101010101" pitchFamily="2" charset="-122"/>
              </a:rPr>
              <a:t>（</a:t>
            </a:r>
            <a:r>
              <a:rPr lang="en-US" altLang="zh-CN" sz="2000" dirty="0">
                <a:solidFill>
                  <a:srgbClr val="404040"/>
                </a:solidFill>
                <a:latin typeface="微软雅黑" panose="020B0503020204020204" pitchFamily="34" charset="-122"/>
                <a:cs typeface="宋体" panose="02010600030101010101" pitchFamily="2" charset="-122"/>
              </a:rPr>
              <a:t>2</a:t>
            </a:r>
            <a:r>
              <a:rPr lang="zh-CN" altLang="en-US" sz="2000" dirty="0">
                <a:solidFill>
                  <a:srgbClr val="404040"/>
                </a:solidFill>
                <a:latin typeface="微软雅黑" panose="020B0503020204020204" pitchFamily="34" charset="-122"/>
                <a:cs typeface="宋体" panose="02010600030101010101" pitchFamily="2" charset="-122"/>
              </a:rPr>
              <a:t>）基于任何第三方的数据库连接池，如：</a:t>
            </a:r>
            <a:r>
              <a:rPr lang="en-US" altLang="zh-CN" sz="2000" dirty="0">
                <a:solidFill>
                  <a:srgbClr val="404040"/>
                </a:solidFill>
                <a:latin typeface="微软雅黑" panose="020B0503020204020204" pitchFamily="34" charset="-122"/>
                <a:cs typeface="宋体" panose="02010600030101010101" pitchFamily="2" charset="-122"/>
              </a:rPr>
              <a:t>DBCP, C3P0, </a:t>
            </a:r>
            <a:r>
              <a:rPr lang="en-US" altLang="zh-CN" sz="2000" dirty="0" err="1">
                <a:solidFill>
                  <a:srgbClr val="404040"/>
                </a:solidFill>
                <a:latin typeface="微软雅黑" panose="020B0503020204020204" pitchFamily="34" charset="-122"/>
                <a:cs typeface="宋体" panose="02010600030101010101" pitchFamily="2" charset="-122"/>
              </a:rPr>
              <a:t>BoneCP</a:t>
            </a:r>
            <a:r>
              <a:rPr lang="en-US" altLang="zh-CN" sz="2000" dirty="0">
                <a:solidFill>
                  <a:srgbClr val="404040"/>
                </a:solidFill>
                <a:latin typeface="微软雅黑" panose="020B0503020204020204" pitchFamily="34" charset="-122"/>
                <a:cs typeface="宋体" panose="02010600030101010101" pitchFamily="2" charset="-122"/>
              </a:rPr>
              <a:t>, Druid, </a:t>
            </a:r>
            <a:r>
              <a:rPr lang="en-US" altLang="zh-CN" sz="2000" dirty="0" err="1">
                <a:solidFill>
                  <a:srgbClr val="404040"/>
                </a:solidFill>
                <a:latin typeface="微软雅黑" panose="020B0503020204020204" pitchFamily="34" charset="-122"/>
                <a:cs typeface="宋体" panose="02010600030101010101" pitchFamily="2" charset="-122"/>
              </a:rPr>
              <a:t>HikariCP</a:t>
            </a:r>
            <a:r>
              <a:rPr lang="zh-CN" altLang="en-US" sz="2000" dirty="0">
                <a:solidFill>
                  <a:srgbClr val="404040"/>
                </a:solidFill>
                <a:latin typeface="微软雅黑" panose="020B0503020204020204" pitchFamily="34" charset="-122"/>
                <a:cs typeface="宋体" panose="02010600030101010101" pitchFamily="2" charset="-122"/>
              </a:rPr>
              <a:t>等。</a:t>
            </a:r>
          </a:p>
          <a:p>
            <a:pPr indent="0">
              <a:lnSpc>
                <a:spcPct val="150000"/>
              </a:lnSpc>
              <a:spcBef>
                <a:spcPts val="1125"/>
              </a:spcBef>
              <a:spcAft>
                <a:spcPts val="1125"/>
              </a:spcAft>
              <a:buNone/>
            </a:pPr>
            <a:r>
              <a:rPr lang="zh-CN" altLang="en-US" sz="2000" dirty="0">
                <a:solidFill>
                  <a:srgbClr val="404040"/>
                </a:solidFill>
                <a:latin typeface="微软雅黑" panose="020B0503020204020204" pitchFamily="34" charset="-122"/>
                <a:cs typeface="宋体" panose="02010600030101010101" pitchFamily="2" charset="-122"/>
              </a:rPr>
              <a:t>（</a:t>
            </a:r>
            <a:r>
              <a:rPr lang="en-US" altLang="zh-CN" sz="2000" dirty="0">
                <a:solidFill>
                  <a:srgbClr val="404040"/>
                </a:solidFill>
                <a:latin typeface="微软雅黑" panose="020B0503020204020204" pitchFamily="34" charset="-122"/>
                <a:cs typeface="宋体" panose="02010600030101010101" pitchFamily="2" charset="-122"/>
              </a:rPr>
              <a:t>3</a:t>
            </a:r>
            <a:r>
              <a:rPr lang="zh-CN" altLang="en-US" sz="2000" dirty="0">
                <a:solidFill>
                  <a:srgbClr val="404040"/>
                </a:solidFill>
                <a:latin typeface="微软雅黑" panose="020B0503020204020204" pitchFamily="34" charset="-122"/>
                <a:cs typeface="宋体" panose="02010600030101010101" pitchFamily="2" charset="-122"/>
              </a:rPr>
              <a:t>）支持任意实现</a:t>
            </a:r>
            <a:r>
              <a:rPr lang="en-US" altLang="zh-CN" sz="2000" dirty="0">
                <a:solidFill>
                  <a:srgbClr val="404040"/>
                </a:solidFill>
                <a:latin typeface="微软雅黑" panose="020B0503020204020204" pitchFamily="34" charset="-122"/>
                <a:cs typeface="宋体" panose="02010600030101010101" pitchFamily="2" charset="-122"/>
              </a:rPr>
              <a:t>JDBC</a:t>
            </a:r>
            <a:r>
              <a:rPr lang="zh-CN" altLang="en-US" sz="2000" dirty="0">
                <a:solidFill>
                  <a:srgbClr val="404040"/>
                </a:solidFill>
                <a:latin typeface="微软雅黑" panose="020B0503020204020204" pitchFamily="34" charset="-122"/>
                <a:cs typeface="宋体" panose="02010600030101010101" pitchFamily="2" charset="-122"/>
              </a:rPr>
              <a:t>规范的数据库。目前支持</a:t>
            </a:r>
            <a:r>
              <a:rPr lang="en-US" altLang="zh-CN" sz="2000" dirty="0">
                <a:solidFill>
                  <a:srgbClr val="404040"/>
                </a:solidFill>
                <a:latin typeface="微软雅黑" panose="020B0503020204020204" pitchFamily="34" charset="-122"/>
                <a:cs typeface="宋体" panose="02010600030101010101" pitchFamily="2" charset="-122"/>
              </a:rPr>
              <a:t>MySQL</a:t>
            </a:r>
            <a:r>
              <a:rPr lang="zh-CN" altLang="en-US" sz="2000" dirty="0">
                <a:solidFill>
                  <a:srgbClr val="404040"/>
                </a:solidFill>
                <a:latin typeface="微软雅黑" panose="020B0503020204020204" pitchFamily="34" charset="-122"/>
                <a:cs typeface="宋体" panose="02010600030101010101" pitchFamily="2" charset="-122"/>
              </a:rPr>
              <a:t>，</a:t>
            </a:r>
            <a:r>
              <a:rPr lang="en-US" altLang="zh-CN" sz="2000" dirty="0">
                <a:solidFill>
                  <a:srgbClr val="404040"/>
                </a:solidFill>
                <a:latin typeface="微软雅黑" panose="020B0503020204020204" pitchFamily="34" charset="-122"/>
                <a:cs typeface="宋体" panose="02010600030101010101" pitchFamily="2" charset="-122"/>
              </a:rPr>
              <a:t>Oracle</a:t>
            </a:r>
            <a:r>
              <a:rPr lang="zh-CN" altLang="en-US" sz="2000" dirty="0">
                <a:solidFill>
                  <a:srgbClr val="404040"/>
                </a:solidFill>
                <a:latin typeface="微软雅黑" panose="020B0503020204020204" pitchFamily="34" charset="-122"/>
                <a:cs typeface="宋体" panose="02010600030101010101" pitchFamily="2" charset="-122"/>
              </a:rPr>
              <a:t>，</a:t>
            </a:r>
            <a:r>
              <a:rPr lang="en-US" altLang="zh-CN" sz="2000" dirty="0" err="1">
                <a:solidFill>
                  <a:srgbClr val="404040"/>
                </a:solidFill>
                <a:latin typeface="微软雅黑" panose="020B0503020204020204" pitchFamily="34" charset="-122"/>
                <a:cs typeface="宋体" panose="02010600030101010101" pitchFamily="2" charset="-122"/>
              </a:rPr>
              <a:t>SQLServer</a:t>
            </a:r>
            <a:r>
              <a:rPr lang="zh-CN" altLang="en-US" sz="2000" dirty="0">
                <a:solidFill>
                  <a:srgbClr val="404040"/>
                </a:solidFill>
                <a:latin typeface="微软雅黑" panose="020B0503020204020204" pitchFamily="34" charset="-122"/>
                <a:cs typeface="宋体" panose="02010600030101010101" pitchFamily="2" charset="-122"/>
              </a:rPr>
              <a:t>和</a:t>
            </a:r>
            <a:r>
              <a:rPr lang="en-US" altLang="zh-CN" sz="2000" dirty="0">
                <a:solidFill>
                  <a:srgbClr val="404040"/>
                </a:solidFill>
                <a:latin typeface="微软雅黑" panose="020B0503020204020204" pitchFamily="34" charset="-122"/>
                <a:cs typeface="宋体" panose="02010600030101010101" pitchFamily="2" charset="-122"/>
              </a:rPr>
              <a:t>PostgreSQL</a:t>
            </a:r>
            <a:r>
              <a:rPr lang="zh-CN" altLang="en-US" sz="2000" dirty="0">
                <a:solidFill>
                  <a:srgbClr val="404040"/>
                </a:solidFill>
                <a:latin typeface="微软雅黑" panose="020B0503020204020204" pitchFamily="34" charset="-122"/>
                <a:cs typeface="宋体" panose="02010600030101010101" pitchFamily="2" charset="-122"/>
              </a:rPr>
              <a:t>。</a:t>
            </a:r>
          </a:p>
        </p:txBody>
      </p:sp>
    </p:spTree>
    <p:extLst>
      <p:ext uri="{BB962C8B-B14F-4D97-AF65-F5344CB8AC3E}">
        <p14:creationId xmlns:p14="http://schemas.microsoft.com/office/powerpoint/2010/main" val="248461103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b="1" dirty="0"/>
              <a:t>4.6 </a:t>
            </a:r>
            <a:r>
              <a:rPr lang="zh-CN" altLang="zh-CN" b="1" dirty="0"/>
              <a:t>运行单元测试</a:t>
            </a:r>
            <a:endParaRPr lang="zh-CN" altLang="zh-CN" dirty="0"/>
          </a:p>
        </p:txBody>
      </p:sp>
      <p:sp>
        <p:nvSpPr>
          <p:cNvPr id="3" name="内容占位符 2"/>
          <p:cNvSpPr>
            <a:spLocks noGrp="1"/>
          </p:cNvSpPr>
          <p:nvPr>
            <p:ph idx="1"/>
          </p:nvPr>
        </p:nvSpPr>
        <p:spPr/>
        <p:txBody>
          <a:bodyPr>
            <a:normAutofit/>
          </a:bodyPr>
          <a:lstStyle/>
          <a:p>
            <a:pPr>
              <a:lnSpc>
                <a:spcPct val="150000"/>
              </a:lnSpc>
              <a:spcBef>
                <a:spcPts val="1125"/>
              </a:spcBef>
              <a:spcAft>
                <a:spcPts val="1125"/>
              </a:spcAft>
            </a:pPr>
            <a:r>
              <a:rPr lang="zh-CN" altLang="zh-CN" sz="2400" dirty="0">
                <a:solidFill>
                  <a:srgbClr val="404040"/>
                </a:solidFill>
                <a:latin typeface="宋体" panose="02010600030101010101" pitchFamily="2" charset="-122"/>
                <a:ea typeface="微软雅黑" panose="020B0503020204020204" pitchFamily="34" charset="-122"/>
                <a:cs typeface="宋体" panose="02010600030101010101" pitchFamily="2" charset="-122"/>
              </a:rPr>
              <a:t>每个库查询一次，挺正常的，并没有产生所谓的笛卡尔积关联呢？这是由于</a:t>
            </a:r>
            <a:r>
              <a:rPr lang="en-US" altLang="zh-CN" sz="2400" dirty="0" err="1">
                <a:solidFill>
                  <a:srgbClr val="404040"/>
                </a:solidFill>
                <a:latin typeface="宋体" panose="02010600030101010101" pitchFamily="2" charset="-122"/>
                <a:ea typeface="微软雅黑" panose="020B0503020204020204" pitchFamily="34" charset="-122"/>
                <a:cs typeface="宋体" panose="02010600030101010101" pitchFamily="2" charset="-122"/>
              </a:rPr>
              <a:t>oid</a:t>
            </a:r>
            <a:r>
              <a:rPr lang="zh-CN" altLang="zh-CN" sz="2400" dirty="0">
                <a:solidFill>
                  <a:srgbClr val="404040"/>
                </a:solidFill>
                <a:latin typeface="宋体" panose="02010600030101010101" pitchFamily="2" charset="-122"/>
                <a:ea typeface="微软雅黑" panose="020B0503020204020204" pitchFamily="34" charset="-122"/>
                <a:cs typeface="宋体" panose="02010600030101010101" pitchFamily="2" charset="-122"/>
              </a:rPr>
              <a:t>并不是分片规则，所以才不会看到预想的效果，那么怎么操作呢？</a:t>
            </a:r>
            <a:endParaRPr lang="zh-CN" altLang="zh-CN" dirty="0">
              <a:latin typeface="宋体" panose="02010600030101010101" pitchFamily="2" charset="-122"/>
              <a:cs typeface="宋体" panose="02010600030101010101" pitchFamily="2" charset="-122"/>
            </a:endParaRPr>
          </a:p>
          <a:p>
            <a:pPr marL="0" indent="0">
              <a:lnSpc>
                <a:spcPct val="150000"/>
              </a:lnSpc>
              <a:buNone/>
            </a:pPr>
            <a:endParaRPr lang="zh-CN" altLang="zh-CN" sz="2400" kern="100" dirty="0">
              <a:latin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00739925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b="1" dirty="0"/>
              <a:t>4.7 </a:t>
            </a:r>
            <a:r>
              <a:rPr lang="zh-CN" altLang="zh-CN" b="1" dirty="0"/>
              <a:t>配置表分片为</a:t>
            </a:r>
            <a:r>
              <a:rPr lang="en-US" altLang="zh-CN" b="1" dirty="0" err="1"/>
              <a:t>oid</a:t>
            </a:r>
            <a:r>
              <a:rPr lang="zh-CN" altLang="zh-CN" b="1" dirty="0"/>
              <a:t>字段</a:t>
            </a:r>
            <a:endParaRPr lang="zh-CN" altLang="zh-CN" dirty="0"/>
          </a:p>
        </p:txBody>
      </p:sp>
      <p:sp>
        <p:nvSpPr>
          <p:cNvPr id="3" name="内容占位符 2"/>
          <p:cNvSpPr>
            <a:spLocks noGrp="1"/>
          </p:cNvSpPr>
          <p:nvPr>
            <p:ph idx="1"/>
          </p:nvPr>
        </p:nvSpPr>
        <p:spPr/>
        <p:txBody>
          <a:bodyPr>
            <a:normAutofit fontScale="47500" lnSpcReduction="20000"/>
          </a:bodyPr>
          <a:lstStyle/>
          <a:p>
            <a:pPr marL="0" indent="0">
              <a:buNone/>
            </a:pPr>
            <a:r>
              <a:rPr lang="en-US" altLang="zh-CN" sz="2400" kern="0" dirty="0">
                <a:solidFill>
                  <a:srgbClr val="00B400"/>
                </a:solidFill>
                <a:latin typeface="Menlo" panose="020B0609030804020204" pitchFamily="49" charset="0"/>
                <a:cs typeface="Times New Roman" panose="02020603050405020304" pitchFamily="18" charset="0"/>
              </a:rPr>
              <a:t>#</a:t>
            </a:r>
            <a:r>
              <a:rPr lang="en-US" altLang="zh-CN" sz="2400" kern="0" dirty="0" err="1">
                <a:solidFill>
                  <a:srgbClr val="00B400"/>
                </a:solidFill>
                <a:latin typeface="Menlo" panose="020B0609030804020204" pitchFamily="49" charset="0"/>
                <a:cs typeface="Times New Roman" panose="02020603050405020304" pitchFamily="18" charset="0"/>
              </a:rPr>
              <a:t>order_info</a:t>
            </a:r>
            <a:endParaRPr lang="zh-CN" altLang="zh-CN" sz="2400" kern="100" dirty="0">
              <a:latin typeface="Calibri" panose="020F0502020204030204" pitchFamily="34" charset="0"/>
              <a:cs typeface="Times New Roman" panose="02020603050405020304" pitchFamily="18" charset="0"/>
            </a:endParaRPr>
          </a:p>
          <a:p>
            <a:pPr marL="0" indent="0">
              <a:buNone/>
            </a:pPr>
            <a:r>
              <a:rPr lang="en-US" altLang="zh-CN" sz="2400" kern="0" dirty="0">
                <a:solidFill>
                  <a:srgbClr val="000080"/>
                </a:solidFill>
                <a:latin typeface="Menlo" panose="020B0609030804020204" pitchFamily="49" charset="0"/>
                <a:cs typeface="Times New Roman" panose="02020603050405020304" pitchFamily="18" charset="0"/>
              </a:rPr>
              <a:t>sharding.jdbc.config.sharding.tables.order_info.actual-data-nodes</a:t>
            </a:r>
            <a:r>
              <a:rPr lang="en-US" altLang="zh-CN" sz="2400" kern="0" dirty="0">
                <a:solidFill>
                  <a:srgbClr val="008000"/>
                </a:solidFill>
                <a:latin typeface="Menlo" panose="020B0609030804020204" pitchFamily="49" charset="0"/>
                <a:cs typeface="Times New Roman" panose="02020603050405020304" pitchFamily="18" charset="0"/>
              </a:rPr>
              <a:t>=</a:t>
            </a:r>
            <a:r>
              <a:rPr lang="en-US" altLang="zh-CN" sz="2400" kern="0" dirty="0">
                <a:solidFill>
                  <a:srgbClr val="800000"/>
                </a:solidFill>
                <a:latin typeface="Menlo" panose="020B0609030804020204" pitchFamily="49" charset="0"/>
                <a:cs typeface="Times New Roman" panose="02020603050405020304" pitchFamily="18" charset="0"/>
              </a:rPr>
              <a:t>ds$-&gt;{0..1}.</a:t>
            </a:r>
            <a:r>
              <a:rPr lang="en-US" altLang="zh-CN" sz="2400" kern="0" dirty="0" err="1">
                <a:solidFill>
                  <a:srgbClr val="800000"/>
                </a:solidFill>
                <a:latin typeface="Menlo" panose="020B0609030804020204" pitchFamily="49" charset="0"/>
                <a:cs typeface="Times New Roman" panose="02020603050405020304" pitchFamily="18" charset="0"/>
              </a:rPr>
              <a:t>order_info</a:t>
            </a:r>
            <a:r>
              <a:rPr lang="en-US" altLang="zh-CN" sz="2400" kern="0" dirty="0">
                <a:solidFill>
                  <a:srgbClr val="800000"/>
                </a:solidFill>
                <a:latin typeface="Menlo" panose="020B0609030804020204" pitchFamily="49" charset="0"/>
                <a:cs typeface="Times New Roman" panose="02020603050405020304" pitchFamily="18" charset="0"/>
              </a:rPr>
              <a:t>$-&gt;{0..1}</a:t>
            </a:r>
            <a:endParaRPr lang="zh-CN" altLang="zh-CN" sz="2400" kern="100" dirty="0">
              <a:latin typeface="Calibri" panose="020F0502020204030204" pitchFamily="34" charset="0"/>
              <a:cs typeface="Times New Roman" panose="02020603050405020304" pitchFamily="18" charset="0"/>
            </a:endParaRPr>
          </a:p>
          <a:p>
            <a:pPr marL="0" indent="0">
              <a:buNone/>
            </a:pPr>
            <a:r>
              <a:rPr lang="en-US" altLang="zh-CN" sz="2400" kern="0" dirty="0">
                <a:solidFill>
                  <a:srgbClr val="000080"/>
                </a:solidFill>
                <a:latin typeface="Menlo" panose="020B0609030804020204" pitchFamily="49" charset="0"/>
                <a:cs typeface="Times New Roman" panose="02020603050405020304" pitchFamily="18" charset="0"/>
              </a:rPr>
              <a:t>sharding.jdbc.config.sharding.tables.order_info.key-generator-column-name</a:t>
            </a:r>
            <a:r>
              <a:rPr lang="en-US" altLang="zh-CN" sz="2400" kern="0" dirty="0">
                <a:solidFill>
                  <a:srgbClr val="008000"/>
                </a:solidFill>
                <a:latin typeface="Menlo" panose="020B0609030804020204" pitchFamily="49" charset="0"/>
                <a:cs typeface="Times New Roman" panose="02020603050405020304" pitchFamily="18" charset="0"/>
              </a:rPr>
              <a:t>=</a:t>
            </a:r>
            <a:r>
              <a:rPr lang="en-US" altLang="zh-CN" sz="2400" kern="0" dirty="0" err="1">
                <a:solidFill>
                  <a:srgbClr val="800000"/>
                </a:solidFill>
                <a:latin typeface="Menlo" panose="020B0609030804020204" pitchFamily="49" charset="0"/>
                <a:cs typeface="Times New Roman" panose="02020603050405020304" pitchFamily="18" charset="0"/>
              </a:rPr>
              <a:t>oid</a:t>
            </a:r>
            <a:endParaRPr lang="zh-CN" altLang="zh-CN" sz="2400" kern="100" dirty="0">
              <a:latin typeface="Calibri" panose="020F0502020204030204" pitchFamily="34" charset="0"/>
              <a:cs typeface="Times New Roman" panose="02020603050405020304" pitchFamily="18" charset="0"/>
            </a:endParaRPr>
          </a:p>
          <a:p>
            <a:pPr marL="0" indent="0">
              <a:buNone/>
            </a:pPr>
            <a:r>
              <a:rPr lang="en-US" altLang="zh-CN" sz="2400" kern="0" dirty="0">
                <a:solidFill>
                  <a:srgbClr val="000080"/>
                </a:solidFill>
                <a:latin typeface="Menlo" panose="020B0609030804020204" pitchFamily="49" charset="0"/>
                <a:cs typeface="Times New Roman" panose="02020603050405020304" pitchFamily="18" charset="0"/>
              </a:rPr>
              <a:t>sharding.jdbc.config.sharding.tables.order_info.table-strategy.inline.sharding-column</a:t>
            </a:r>
            <a:r>
              <a:rPr lang="en-US" altLang="zh-CN" sz="2400" kern="0" dirty="0">
                <a:solidFill>
                  <a:srgbClr val="008000"/>
                </a:solidFill>
                <a:latin typeface="Menlo" panose="020B0609030804020204" pitchFamily="49" charset="0"/>
                <a:cs typeface="Times New Roman" panose="02020603050405020304" pitchFamily="18" charset="0"/>
              </a:rPr>
              <a:t>=</a:t>
            </a:r>
            <a:r>
              <a:rPr lang="en-US" altLang="zh-CN" sz="2400" kern="0" dirty="0" err="1">
                <a:solidFill>
                  <a:srgbClr val="800000"/>
                </a:solidFill>
                <a:latin typeface="Menlo" panose="020B0609030804020204" pitchFamily="49" charset="0"/>
                <a:cs typeface="Times New Roman" panose="02020603050405020304" pitchFamily="18" charset="0"/>
              </a:rPr>
              <a:t>oid</a:t>
            </a:r>
            <a:endParaRPr lang="zh-CN" altLang="zh-CN" sz="2400" kern="100" dirty="0">
              <a:latin typeface="Calibri" panose="020F0502020204030204" pitchFamily="34" charset="0"/>
              <a:cs typeface="Times New Roman" panose="02020603050405020304" pitchFamily="18" charset="0"/>
            </a:endParaRPr>
          </a:p>
          <a:p>
            <a:pPr marL="0" indent="0">
              <a:buNone/>
            </a:pPr>
            <a:r>
              <a:rPr lang="en-US" altLang="zh-CN" sz="2400" kern="0" dirty="0">
                <a:solidFill>
                  <a:srgbClr val="000080"/>
                </a:solidFill>
                <a:latin typeface="Menlo" panose="020B0609030804020204" pitchFamily="49" charset="0"/>
                <a:cs typeface="Times New Roman" panose="02020603050405020304" pitchFamily="18" charset="0"/>
              </a:rPr>
              <a:t>sharding.jdbc.config.sharding.tables.order_info.table-strategy.inline.algorithm-expression</a:t>
            </a:r>
            <a:r>
              <a:rPr lang="en-US" altLang="zh-CN" sz="2400" kern="0" dirty="0">
                <a:solidFill>
                  <a:srgbClr val="008000"/>
                </a:solidFill>
                <a:latin typeface="Menlo" panose="020B0609030804020204" pitchFamily="49" charset="0"/>
                <a:cs typeface="Times New Roman" panose="02020603050405020304" pitchFamily="18" charset="0"/>
              </a:rPr>
              <a:t>=</a:t>
            </a:r>
            <a:r>
              <a:rPr lang="en-US" altLang="zh-CN" sz="2400" kern="0" dirty="0" err="1">
                <a:solidFill>
                  <a:srgbClr val="800000"/>
                </a:solidFill>
                <a:latin typeface="Menlo" panose="020B0609030804020204" pitchFamily="49" charset="0"/>
                <a:cs typeface="Times New Roman" panose="02020603050405020304" pitchFamily="18" charset="0"/>
              </a:rPr>
              <a:t>order_info</a:t>
            </a:r>
            <a:r>
              <a:rPr lang="en-US" altLang="zh-CN" sz="2400" kern="0" dirty="0">
                <a:solidFill>
                  <a:srgbClr val="800000"/>
                </a:solidFill>
                <a:latin typeface="Menlo" panose="020B0609030804020204" pitchFamily="49" charset="0"/>
                <a:cs typeface="Times New Roman" panose="02020603050405020304" pitchFamily="18" charset="0"/>
              </a:rPr>
              <a:t>$-&gt;{</a:t>
            </a:r>
            <a:r>
              <a:rPr lang="en-US" altLang="zh-CN" sz="2400" kern="0" dirty="0" err="1">
                <a:solidFill>
                  <a:srgbClr val="800000"/>
                </a:solidFill>
                <a:latin typeface="Menlo" panose="020B0609030804020204" pitchFamily="49" charset="0"/>
                <a:cs typeface="Times New Roman" panose="02020603050405020304" pitchFamily="18" charset="0"/>
              </a:rPr>
              <a:t>oid</a:t>
            </a:r>
            <a:r>
              <a:rPr lang="en-US" altLang="zh-CN" sz="2400" kern="0" dirty="0">
                <a:solidFill>
                  <a:srgbClr val="800000"/>
                </a:solidFill>
                <a:latin typeface="Menlo" panose="020B0609030804020204" pitchFamily="49" charset="0"/>
                <a:cs typeface="Times New Roman" panose="02020603050405020304" pitchFamily="18" charset="0"/>
              </a:rPr>
              <a:t> % 2}</a:t>
            </a:r>
            <a:endParaRPr lang="zh-CN" altLang="zh-CN" sz="2400" kern="100" dirty="0">
              <a:latin typeface="Calibri" panose="020F0502020204030204" pitchFamily="34" charset="0"/>
              <a:cs typeface="Times New Roman" panose="02020603050405020304" pitchFamily="18" charset="0"/>
            </a:endParaRPr>
          </a:p>
          <a:p>
            <a:pPr marL="0" indent="0">
              <a:buNone/>
            </a:pPr>
            <a:r>
              <a:rPr lang="en-US" altLang="zh-CN" sz="2400" kern="0" dirty="0">
                <a:latin typeface="Menlo" panose="020B0609030804020204" pitchFamily="49" charset="0"/>
                <a:cs typeface="Times New Roman" panose="02020603050405020304" pitchFamily="18" charset="0"/>
              </a:rPr>
              <a:t> </a:t>
            </a:r>
            <a:endParaRPr lang="zh-CN" altLang="zh-CN" sz="2400" kern="100" dirty="0">
              <a:latin typeface="Calibri" panose="020F0502020204030204" pitchFamily="34" charset="0"/>
              <a:cs typeface="Times New Roman" panose="02020603050405020304" pitchFamily="18" charset="0"/>
            </a:endParaRPr>
          </a:p>
          <a:p>
            <a:pPr marL="0" indent="0">
              <a:buNone/>
            </a:pPr>
            <a:r>
              <a:rPr lang="en-US" altLang="zh-CN" sz="2400" kern="0" dirty="0">
                <a:latin typeface="Menlo" panose="020B0609030804020204" pitchFamily="49" charset="0"/>
                <a:cs typeface="Times New Roman" panose="02020603050405020304" pitchFamily="18" charset="0"/>
              </a:rPr>
              <a:t> </a:t>
            </a:r>
            <a:endParaRPr lang="zh-CN" altLang="zh-CN" sz="2400" kern="100" dirty="0">
              <a:latin typeface="Calibri" panose="020F0502020204030204" pitchFamily="34" charset="0"/>
              <a:cs typeface="Times New Roman" panose="02020603050405020304" pitchFamily="18" charset="0"/>
            </a:endParaRPr>
          </a:p>
          <a:p>
            <a:pPr marL="0" indent="0">
              <a:buNone/>
            </a:pPr>
            <a:r>
              <a:rPr lang="en-US" altLang="zh-CN" sz="2400" kern="0" dirty="0">
                <a:solidFill>
                  <a:srgbClr val="00B400"/>
                </a:solidFill>
                <a:latin typeface="Menlo" panose="020B0609030804020204" pitchFamily="49" charset="0"/>
                <a:cs typeface="Times New Roman" panose="02020603050405020304" pitchFamily="18" charset="0"/>
              </a:rPr>
              <a:t>#</a:t>
            </a:r>
            <a:r>
              <a:rPr lang="en-US" altLang="zh-CN" sz="2400" kern="0" dirty="0" err="1">
                <a:solidFill>
                  <a:srgbClr val="00B400"/>
                </a:solidFill>
                <a:latin typeface="Menlo" panose="020B0609030804020204" pitchFamily="49" charset="0"/>
                <a:cs typeface="Times New Roman" panose="02020603050405020304" pitchFamily="18" charset="0"/>
              </a:rPr>
              <a:t>order_item</a:t>
            </a:r>
            <a:endParaRPr lang="zh-CN" altLang="zh-CN" sz="2400" kern="100" dirty="0">
              <a:latin typeface="Calibri" panose="020F0502020204030204" pitchFamily="34" charset="0"/>
              <a:cs typeface="Times New Roman" panose="02020603050405020304" pitchFamily="18" charset="0"/>
            </a:endParaRPr>
          </a:p>
          <a:p>
            <a:pPr marL="0" indent="0">
              <a:buNone/>
            </a:pPr>
            <a:r>
              <a:rPr lang="en-US" altLang="zh-CN" sz="2400" kern="0" dirty="0">
                <a:solidFill>
                  <a:srgbClr val="000080"/>
                </a:solidFill>
                <a:latin typeface="Menlo" panose="020B0609030804020204" pitchFamily="49" charset="0"/>
                <a:cs typeface="Times New Roman" panose="02020603050405020304" pitchFamily="18" charset="0"/>
              </a:rPr>
              <a:t>sharding.jdbc.config.sharding.tables.order_item.actual-data-nodes</a:t>
            </a:r>
            <a:r>
              <a:rPr lang="en-US" altLang="zh-CN" sz="2400" kern="0" dirty="0">
                <a:solidFill>
                  <a:srgbClr val="008000"/>
                </a:solidFill>
                <a:latin typeface="Menlo" panose="020B0609030804020204" pitchFamily="49" charset="0"/>
                <a:cs typeface="Times New Roman" panose="02020603050405020304" pitchFamily="18" charset="0"/>
              </a:rPr>
              <a:t>=</a:t>
            </a:r>
            <a:r>
              <a:rPr lang="en-US" altLang="zh-CN" sz="2400" kern="0" dirty="0">
                <a:solidFill>
                  <a:srgbClr val="800000"/>
                </a:solidFill>
                <a:latin typeface="Menlo" panose="020B0609030804020204" pitchFamily="49" charset="0"/>
                <a:cs typeface="Times New Roman" panose="02020603050405020304" pitchFamily="18" charset="0"/>
              </a:rPr>
              <a:t>ds$-&gt;{0..1}.</a:t>
            </a:r>
            <a:r>
              <a:rPr lang="en-US" altLang="zh-CN" sz="2400" kern="0" dirty="0" err="1">
                <a:solidFill>
                  <a:srgbClr val="800000"/>
                </a:solidFill>
                <a:latin typeface="Menlo" panose="020B0609030804020204" pitchFamily="49" charset="0"/>
                <a:cs typeface="Times New Roman" panose="02020603050405020304" pitchFamily="18" charset="0"/>
              </a:rPr>
              <a:t>order_item</a:t>
            </a:r>
            <a:r>
              <a:rPr lang="en-US" altLang="zh-CN" sz="2400" kern="0" dirty="0">
                <a:solidFill>
                  <a:srgbClr val="800000"/>
                </a:solidFill>
                <a:latin typeface="Menlo" panose="020B0609030804020204" pitchFamily="49" charset="0"/>
                <a:cs typeface="Times New Roman" panose="02020603050405020304" pitchFamily="18" charset="0"/>
              </a:rPr>
              <a:t>$-&gt;{0..1}</a:t>
            </a:r>
            <a:endParaRPr lang="zh-CN" altLang="zh-CN" sz="2400" kern="100" dirty="0">
              <a:latin typeface="Calibri" panose="020F0502020204030204" pitchFamily="34" charset="0"/>
              <a:cs typeface="Times New Roman" panose="02020603050405020304" pitchFamily="18" charset="0"/>
            </a:endParaRPr>
          </a:p>
          <a:p>
            <a:pPr marL="0" indent="0">
              <a:buNone/>
            </a:pPr>
            <a:r>
              <a:rPr lang="en-US" altLang="zh-CN" sz="2400" kern="0" dirty="0">
                <a:solidFill>
                  <a:srgbClr val="000080"/>
                </a:solidFill>
                <a:latin typeface="Menlo" panose="020B0609030804020204" pitchFamily="49" charset="0"/>
                <a:cs typeface="Times New Roman" panose="02020603050405020304" pitchFamily="18" charset="0"/>
              </a:rPr>
              <a:t>sharding.jdbc.config.sharding.tables.order_item.key-generator-column-name</a:t>
            </a:r>
            <a:r>
              <a:rPr lang="en-US" altLang="zh-CN" sz="2400" kern="0" dirty="0">
                <a:solidFill>
                  <a:srgbClr val="008000"/>
                </a:solidFill>
                <a:latin typeface="Menlo" panose="020B0609030804020204" pitchFamily="49" charset="0"/>
                <a:cs typeface="Times New Roman" panose="02020603050405020304" pitchFamily="18" charset="0"/>
              </a:rPr>
              <a:t>=</a:t>
            </a:r>
            <a:r>
              <a:rPr lang="en-US" altLang="zh-CN" sz="2400" kern="0" dirty="0" err="1">
                <a:solidFill>
                  <a:srgbClr val="800000"/>
                </a:solidFill>
                <a:latin typeface="Menlo" panose="020B0609030804020204" pitchFamily="49" charset="0"/>
                <a:cs typeface="Times New Roman" panose="02020603050405020304" pitchFamily="18" charset="0"/>
              </a:rPr>
              <a:t>itemId</a:t>
            </a:r>
            <a:endParaRPr lang="zh-CN" altLang="zh-CN" sz="2400" kern="100" dirty="0">
              <a:latin typeface="Calibri" panose="020F0502020204030204" pitchFamily="34" charset="0"/>
              <a:cs typeface="Times New Roman" panose="02020603050405020304" pitchFamily="18" charset="0"/>
            </a:endParaRPr>
          </a:p>
          <a:p>
            <a:pPr marL="0" indent="0">
              <a:buNone/>
            </a:pPr>
            <a:r>
              <a:rPr lang="en-US" altLang="zh-CN" sz="2400" kern="0" dirty="0">
                <a:solidFill>
                  <a:srgbClr val="000080"/>
                </a:solidFill>
                <a:latin typeface="Menlo" panose="020B0609030804020204" pitchFamily="49" charset="0"/>
                <a:cs typeface="Times New Roman" panose="02020603050405020304" pitchFamily="18" charset="0"/>
              </a:rPr>
              <a:t>sharding.jdbc.config.sharding.tables.order_item.table-strategy.inline.sharding-column</a:t>
            </a:r>
            <a:r>
              <a:rPr lang="en-US" altLang="zh-CN" sz="2400" kern="0" dirty="0">
                <a:solidFill>
                  <a:srgbClr val="008000"/>
                </a:solidFill>
                <a:latin typeface="Menlo" panose="020B0609030804020204" pitchFamily="49" charset="0"/>
                <a:cs typeface="Times New Roman" panose="02020603050405020304" pitchFamily="18" charset="0"/>
              </a:rPr>
              <a:t>=</a:t>
            </a:r>
            <a:r>
              <a:rPr lang="en-US" altLang="zh-CN" sz="2400" kern="0" dirty="0" err="1">
                <a:solidFill>
                  <a:srgbClr val="800000"/>
                </a:solidFill>
                <a:latin typeface="Menlo" panose="020B0609030804020204" pitchFamily="49" charset="0"/>
                <a:cs typeface="Times New Roman" panose="02020603050405020304" pitchFamily="18" charset="0"/>
              </a:rPr>
              <a:t>oid</a:t>
            </a:r>
            <a:endParaRPr lang="zh-CN" altLang="zh-CN" sz="2400" kern="100" dirty="0">
              <a:latin typeface="Calibri" panose="020F0502020204030204" pitchFamily="34" charset="0"/>
              <a:cs typeface="Times New Roman" panose="02020603050405020304" pitchFamily="18" charset="0"/>
            </a:endParaRPr>
          </a:p>
          <a:p>
            <a:pPr marL="0" indent="0">
              <a:lnSpc>
                <a:spcPts val="2100"/>
              </a:lnSpc>
              <a:spcBef>
                <a:spcPts val="1125"/>
              </a:spcBef>
              <a:spcAft>
                <a:spcPts val="1125"/>
              </a:spcAft>
              <a:buNone/>
            </a:pPr>
            <a:r>
              <a:rPr lang="en-US" altLang="zh-CN" sz="2400" dirty="0">
                <a:solidFill>
                  <a:srgbClr val="000080"/>
                </a:solidFill>
                <a:latin typeface="Menlo" panose="020B0609030804020204" pitchFamily="49" charset="0"/>
                <a:cs typeface="宋体" panose="02010600030101010101" pitchFamily="2" charset="-122"/>
              </a:rPr>
              <a:t>sharding.jdbc.config.sharding.tables.order_item.table-strategy.inline.algorithm-expression</a:t>
            </a:r>
            <a:r>
              <a:rPr lang="en-US" altLang="zh-CN" sz="2400" dirty="0">
                <a:solidFill>
                  <a:srgbClr val="008000"/>
                </a:solidFill>
                <a:latin typeface="Menlo" panose="020B0609030804020204" pitchFamily="49" charset="0"/>
                <a:cs typeface="宋体" panose="02010600030101010101" pitchFamily="2" charset="-122"/>
              </a:rPr>
              <a:t>=</a:t>
            </a:r>
            <a:r>
              <a:rPr lang="en-US" altLang="zh-CN" sz="2400" dirty="0" err="1">
                <a:solidFill>
                  <a:srgbClr val="800000"/>
                </a:solidFill>
                <a:latin typeface="Menlo" panose="020B0609030804020204" pitchFamily="49" charset="0"/>
                <a:cs typeface="宋体" panose="02010600030101010101" pitchFamily="2" charset="-122"/>
              </a:rPr>
              <a:t>order_item</a:t>
            </a:r>
            <a:r>
              <a:rPr lang="en-US" altLang="zh-CN" sz="2400" dirty="0">
                <a:solidFill>
                  <a:srgbClr val="800000"/>
                </a:solidFill>
                <a:latin typeface="Menlo" panose="020B0609030804020204" pitchFamily="49" charset="0"/>
                <a:cs typeface="宋体" panose="02010600030101010101" pitchFamily="2" charset="-122"/>
              </a:rPr>
              <a:t>$-&gt;{</a:t>
            </a:r>
            <a:r>
              <a:rPr lang="en-US" altLang="zh-CN" sz="2400" dirty="0" err="1">
                <a:solidFill>
                  <a:srgbClr val="800000"/>
                </a:solidFill>
                <a:latin typeface="Menlo" panose="020B0609030804020204" pitchFamily="49" charset="0"/>
                <a:cs typeface="宋体" panose="02010600030101010101" pitchFamily="2" charset="-122"/>
              </a:rPr>
              <a:t>oid</a:t>
            </a:r>
            <a:r>
              <a:rPr lang="en-US" altLang="zh-CN" sz="2400" dirty="0">
                <a:solidFill>
                  <a:srgbClr val="800000"/>
                </a:solidFill>
                <a:latin typeface="Menlo" panose="020B0609030804020204" pitchFamily="49" charset="0"/>
                <a:cs typeface="宋体" panose="02010600030101010101" pitchFamily="2" charset="-122"/>
              </a:rPr>
              <a:t> % 2}</a:t>
            </a:r>
            <a:endParaRPr lang="zh-CN" altLang="zh-CN" dirty="0">
              <a:latin typeface="宋体" panose="02010600030101010101" pitchFamily="2" charset="-122"/>
              <a:cs typeface="宋体" panose="02010600030101010101" pitchFamily="2" charset="-122"/>
            </a:endParaRPr>
          </a:p>
          <a:p>
            <a:pPr marL="0" indent="0">
              <a:lnSpc>
                <a:spcPts val="2100"/>
              </a:lnSpc>
              <a:spcBef>
                <a:spcPts val="1125"/>
              </a:spcBef>
              <a:spcAft>
                <a:spcPts val="1125"/>
              </a:spcAft>
              <a:buNone/>
            </a:pPr>
            <a:r>
              <a:rPr lang="zh-CN" altLang="zh-CN" sz="2400" dirty="0">
                <a:solidFill>
                  <a:srgbClr val="404040"/>
                </a:solidFill>
                <a:latin typeface="宋体" panose="02010600030101010101" pitchFamily="2" charset="-122"/>
                <a:ea typeface="微软雅黑" panose="020B0503020204020204" pitchFamily="34" charset="-122"/>
                <a:cs typeface="宋体" panose="02010600030101010101" pitchFamily="2" charset="-122"/>
              </a:rPr>
              <a:t>上面主要设置了：</a:t>
            </a:r>
            <a:endParaRPr lang="zh-CN" altLang="zh-CN" dirty="0">
              <a:latin typeface="宋体" panose="02010600030101010101" pitchFamily="2" charset="-122"/>
              <a:cs typeface="宋体" panose="02010600030101010101" pitchFamily="2" charset="-122"/>
            </a:endParaRPr>
          </a:p>
          <a:p>
            <a:pPr marL="0" indent="0">
              <a:lnSpc>
                <a:spcPts val="2100"/>
              </a:lnSpc>
              <a:spcBef>
                <a:spcPts val="1125"/>
              </a:spcBef>
              <a:spcAft>
                <a:spcPts val="1125"/>
              </a:spcAft>
              <a:buNone/>
            </a:pPr>
            <a:r>
              <a:rPr lang="zh-CN" altLang="zh-CN" sz="2400" dirty="0">
                <a:solidFill>
                  <a:srgbClr val="404040"/>
                </a:solidFill>
                <a:latin typeface="宋体" panose="02010600030101010101" pitchFamily="2" charset="-122"/>
                <a:ea typeface="微软雅黑" panose="020B0503020204020204" pitchFamily="34" charset="-122"/>
                <a:cs typeface="宋体" panose="02010600030101010101" pitchFamily="2" charset="-122"/>
              </a:rPr>
              <a:t>（</a:t>
            </a:r>
            <a:r>
              <a:rPr lang="en-US" altLang="zh-CN" sz="2400" dirty="0">
                <a:solidFill>
                  <a:srgbClr val="404040"/>
                </a:solidFill>
                <a:latin typeface="宋体" panose="02010600030101010101" pitchFamily="2" charset="-122"/>
                <a:ea typeface="微软雅黑" panose="020B0503020204020204" pitchFamily="34" charset="-122"/>
                <a:cs typeface="宋体" panose="02010600030101010101" pitchFamily="2" charset="-122"/>
              </a:rPr>
              <a:t>1</a:t>
            </a:r>
            <a:r>
              <a:rPr lang="zh-CN" altLang="zh-CN" sz="2400" dirty="0">
                <a:solidFill>
                  <a:srgbClr val="404040"/>
                </a:solidFill>
                <a:latin typeface="宋体" panose="02010600030101010101" pitchFamily="2" charset="-122"/>
                <a:ea typeface="微软雅黑" panose="020B0503020204020204" pitchFamily="34" charset="-122"/>
                <a:cs typeface="宋体" panose="02010600030101010101" pitchFamily="2" charset="-122"/>
              </a:rPr>
              <a:t>）实际表的节点：</a:t>
            </a:r>
            <a:r>
              <a:rPr lang="en-US" altLang="zh-CN" sz="2400" dirty="0">
                <a:solidFill>
                  <a:srgbClr val="404040"/>
                </a:solidFill>
                <a:latin typeface="宋体" panose="02010600030101010101" pitchFamily="2" charset="-122"/>
                <a:ea typeface="微软雅黑" panose="020B0503020204020204" pitchFamily="34" charset="-122"/>
                <a:cs typeface="宋体" panose="02010600030101010101" pitchFamily="2" charset="-122"/>
              </a:rPr>
              <a:t>ds$-&gt;{0..1}.</a:t>
            </a:r>
            <a:r>
              <a:rPr lang="en-US" altLang="zh-CN" sz="2400" dirty="0" err="1">
                <a:solidFill>
                  <a:srgbClr val="404040"/>
                </a:solidFill>
                <a:latin typeface="宋体" panose="02010600030101010101" pitchFamily="2" charset="-122"/>
                <a:ea typeface="微软雅黑" panose="020B0503020204020204" pitchFamily="34" charset="-122"/>
                <a:cs typeface="宋体" panose="02010600030101010101" pitchFamily="2" charset="-122"/>
              </a:rPr>
              <a:t>order_info</a:t>
            </a:r>
            <a:r>
              <a:rPr lang="en-US" altLang="zh-CN" sz="2400" dirty="0">
                <a:solidFill>
                  <a:srgbClr val="404040"/>
                </a:solidFill>
                <a:latin typeface="宋体" panose="02010600030101010101" pitchFamily="2" charset="-122"/>
                <a:ea typeface="微软雅黑" panose="020B0503020204020204" pitchFamily="34" charset="-122"/>
                <a:cs typeface="宋体" panose="02010600030101010101" pitchFamily="2" charset="-122"/>
              </a:rPr>
              <a:t>$-&gt;{0..1}</a:t>
            </a:r>
            <a:endParaRPr lang="zh-CN" altLang="zh-CN" dirty="0">
              <a:latin typeface="宋体" panose="02010600030101010101" pitchFamily="2" charset="-122"/>
              <a:cs typeface="宋体" panose="02010600030101010101" pitchFamily="2" charset="-122"/>
            </a:endParaRPr>
          </a:p>
          <a:p>
            <a:pPr marL="0" indent="0">
              <a:lnSpc>
                <a:spcPts val="2100"/>
              </a:lnSpc>
              <a:spcBef>
                <a:spcPts val="1125"/>
              </a:spcBef>
              <a:spcAft>
                <a:spcPts val="1125"/>
              </a:spcAft>
              <a:buNone/>
            </a:pPr>
            <a:r>
              <a:rPr lang="zh-CN" altLang="zh-CN" sz="2400" dirty="0">
                <a:solidFill>
                  <a:srgbClr val="404040"/>
                </a:solidFill>
                <a:latin typeface="宋体" panose="02010600030101010101" pitchFamily="2" charset="-122"/>
                <a:ea typeface="微软雅黑" panose="020B0503020204020204" pitchFamily="34" charset="-122"/>
                <a:cs typeface="宋体" panose="02010600030101010101" pitchFamily="2" charset="-122"/>
              </a:rPr>
              <a:t>（</a:t>
            </a:r>
            <a:r>
              <a:rPr lang="en-US" altLang="zh-CN" sz="2400" dirty="0">
                <a:solidFill>
                  <a:srgbClr val="404040"/>
                </a:solidFill>
                <a:latin typeface="宋体" panose="02010600030101010101" pitchFamily="2" charset="-122"/>
                <a:ea typeface="微软雅黑" panose="020B0503020204020204" pitchFamily="34" charset="-122"/>
                <a:cs typeface="宋体" panose="02010600030101010101" pitchFamily="2" charset="-122"/>
              </a:rPr>
              <a:t>2</a:t>
            </a:r>
            <a:r>
              <a:rPr lang="zh-CN" altLang="zh-CN" sz="2400" dirty="0">
                <a:solidFill>
                  <a:srgbClr val="404040"/>
                </a:solidFill>
                <a:latin typeface="宋体" panose="02010600030101010101" pitchFamily="2" charset="-122"/>
                <a:ea typeface="微软雅黑" panose="020B0503020204020204" pitchFamily="34" charset="-122"/>
                <a:cs typeface="宋体" panose="02010600030101010101" pitchFamily="2" charset="-122"/>
              </a:rPr>
              <a:t>）表的分片策略。</a:t>
            </a:r>
            <a:endParaRPr lang="zh-CN" altLang="zh-CN" dirty="0">
              <a:latin typeface="宋体" panose="02010600030101010101" pitchFamily="2" charset="-122"/>
              <a:cs typeface="宋体" panose="02010600030101010101" pitchFamily="2" charset="-122"/>
            </a:endParaRPr>
          </a:p>
          <a:p>
            <a:pPr marL="0" indent="0">
              <a:lnSpc>
                <a:spcPct val="150000"/>
              </a:lnSpc>
              <a:buNone/>
            </a:pPr>
            <a:endParaRPr lang="zh-CN" altLang="zh-CN" sz="2400" kern="100" dirty="0">
              <a:latin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21588298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b="1" dirty="0"/>
              <a:t>4.8 </a:t>
            </a:r>
            <a:r>
              <a:rPr lang="zh-CN" altLang="zh-CN" b="1" dirty="0"/>
              <a:t>再次运行单元测试</a:t>
            </a:r>
            <a:endParaRPr lang="zh-CN" altLang="zh-CN" dirty="0"/>
          </a:p>
        </p:txBody>
      </p:sp>
      <p:sp>
        <p:nvSpPr>
          <p:cNvPr id="3" name="内容占位符 2"/>
          <p:cNvSpPr>
            <a:spLocks noGrp="1"/>
          </p:cNvSpPr>
          <p:nvPr>
            <p:ph idx="1"/>
          </p:nvPr>
        </p:nvSpPr>
        <p:spPr/>
        <p:txBody>
          <a:bodyPr>
            <a:normAutofit/>
          </a:bodyPr>
          <a:lstStyle/>
          <a:p>
            <a:pPr marL="0" indent="0">
              <a:buNone/>
            </a:pPr>
            <a:r>
              <a:rPr lang="zh-CN" altLang="zh-CN" sz="2400" dirty="0"/>
              <a:t>（</a:t>
            </a:r>
            <a:r>
              <a:rPr lang="en-US" altLang="zh-CN" sz="2400" dirty="0"/>
              <a:t>1</a:t>
            </a:r>
            <a:r>
              <a:rPr lang="zh-CN" altLang="zh-CN" sz="2400" dirty="0"/>
              <a:t>）删除数据库中的表</a:t>
            </a:r>
          </a:p>
          <a:p>
            <a:pPr marL="0" indent="0">
              <a:buNone/>
            </a:pPr>
            <a:r>
              <a:rPr lang="zh-CN" altLang="zh-CN" sz="2400" dirty="0"/>
              <a:t>（</a:t>
            </a:r>
            <a:r>
              <a:rPr lang="en-US" altLang="zh-CN" sz="2400" dirty="0"/>
              <a:t>2</a:t>
            </a:r>
            <a:r>
              <a:rPr lang="zh-CN" altLang="zh-CN" sz="2400" dirty="0"/>
              <a:t>）运行单元测试</a:t>
            </a:r>
            <a:r>
              <a:rPr lang="en-US" altLang="zh-CN" sz="2400" dirty="0" err="1"/>
              <a:t>testBindTable</a:t>
            </a:r>
            <a:r>
              <a:rPr lang="en-US" altLang="zh-CN" sz="2400" dirty="0"/>
              <a:t>()</a:t>
            </a:r>
            <a:endParaRPr lang="zh-CN" altLang="zh-CN" sz="2400" dirty="0"/>
          </a:p>
          <a:p>
            <a:pPr marL="0" indent="0">
              <a:buNone/>
            </a:pPr>
            <a:r>
              <a:rPr lang="en-US" altLang="zh-CN" sz="2400" dirty="0"/>
              <a:t>	</a:t>
            </a:r>
            <a:r>
              <a:rPr lang="zh-CN" altLang="zh-CN" sz="2400" dirty="0"/>
              <a:t>这时候会重新生成表结构（</a:t>
            </a:r>
            <a:r>
              <a:rPr lang="en-US" altLang="zh-CN" sz="2400" dirty="0"/>
              <a:t>ds0</a:t>
            </a:r>
            <a:r>
              <a:rPr lang="zh-CN" altLang="zh-CN" sz="2400" dirty="0"/>
              <a:t>和</a:t>
            </a:r>
            <a:r>
              <a:rPr lang="en-US" altLang="zh-CN" sz="2400" dirty="0"/>
              <a:t>ds1</a:t>
            </a:r>
            <a:r>
              <a:rPr lang="zh-CN" altLang="zh-CN" sz="2400" dirty="0"/>
              <a:t>是一样的，</a:t>
            </a:r>
            <a:r>
              <a:rPr lang="en-US" altLang="zh-CN" sz="2400" dirty="0"/>
              <a:t>config</a:t>
            </a:r>
            <a:r>
              <a:rPr lang="zh-CN" altLang="zh-CN" sz="2400" dirty="0"/>
              <a:t>表只存在</a:t>
            </a:r>
            <a:r>
              <a:rPr lang="en-US" altLang="zh-CN" sz="2400" dirty="0"/>
              <a:t>ds0</a:t>
            </a:r>
            <a:r>
              <a:rPr lang="zh-CN" altLang="zh-CN" sz="2400" dirty="0"/>
              <a:t>）：</a:t>
            </a:r>
          </a:p>
          <a:p>
            <a:pPr marL="0" indent="0">
              <a:lnSpc>
                <a:spcPct val="150000"/>
              </a:lnSpc>
              <a:buNone/>
            </a:pPr>
            <a:r>
              <a:rPr lang="zh-CN" altLang="zh-CN" sz="2400" dirty="0"/>
              <a:t>（</a:t>
            </a:r>
            <a:r>
              <a:rPr lang="en-US" altLang="zh-CN" sz="2400" dirty="0"/>
              <a:t>3</a:t>
            </a:r>
            <a:r>
              <a:rPr lang="zh-CN" altLang="zh-CN" sz="2400" dirty="0"/>
              <a:t>）观察控制台的打印：</a:t>
            </a:r>
          </a:p>
          <a:p>
            <a:pPr marL="0" indent="0">
              <a:lnSpc>
                <a:spcPct val="150000"/>
              </a:lnSpc>
              <a:buNone/>
            </a:pPr>
            <a:endParaRPr lang="zh-CN" altLang="zh-CN" sz="2400" kern="100" dirty="0">
              <a:latin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68206019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zh-CN" b="1" dirty="0"/>
              <a:t>五、实战操作：绑定表解决笛卡尔积关联查询</a:t>
            </a:r>
            <a:endParaRPr lang="zh-CN" altLang="zh-CN" dirty="0"/>
          </a:p>
        </p:txBody>
      </p:sp>
      <p:sp>
        <p:nvSpPr>
          <p:cNvPr id="3" name="内容占位符 2"/>
          <p:cNvSpPr>
            <a:spLocks noGrp="1"/>
          </p:cNvSpPr>
          <p:nvPr>
            <p:ph idx="1"/>
          </p:nvPr>
        </p:nvSpPr>
        <p:spPr/>
        <p:txBody>
          <a:bodyPr>
            <a:normAutofit/>
          </a:bodyPr>
          <a:lstStyle/>
          <a:p>
            <a:pPr marL="0" indent="0">
              <a:lnSpc>
                <a:spcPct val="150000"/>
              </a:lnSpc>
              <a:spcBef>
                <a:spcPts val="1125"/>
              </a:spcBef>
              <a:spcAft>
                <a:spcPts val="1125"/>
              </a:spcAft>
              <a:buNone/>
            </a:pPr>
            <a:r>
              <a:rPr lang="zh-CN" altLang="zh-CN" sz="2400" dirty="0">
                <a:solidFill>
                  <a:srgbClr val="404040"/>
                </a:solidFill>
                <a:latin typeface="宋体" panose="02010600030101010101" pitchFamily="2" charset="-122"/>
                <a:ea typeface="微软雅黑" panose="020B0503020204020204" pitchFamily="34" charset="-122"/>
                <a:cs typeface="宋体" panose="02010600030101010101" pitchFamily="2" charset="-122"/>
              </a:rPr>
              <a:t>当主表和字表的分片规则一样的时候，可以通过绑定表进行笛卡尔积关联的解决，在</a:t>
            </a:r>
            <a:r>
              <a:rPr lang="en-US" altLang="zh-CN" sz="2400" dirty="0" err="1">
                <a:solidFill>
                  <a:srgbClr val="404040"/>
                </a:solidFill>
                <a:latin typeface="宋体" panose="02010600030101010101" pitchFamily="2" charset="-122"/>
                <a:ea typeface="微软雅黑" panose="020B0503020204020204" pitchFamily="34" charset="-122"/>
                <a:cs typeface="宋体" panose="02010600030101010101" pitchFamily="2" charset="-122"/>
              </a:rPr>
              <a:t>application.properties</a:t>
            </a:r>
            <a:r>
              <a:rPr lang="zh-CN" altLang="zh-CN" sz="2400" dirty="0">
                <a:solidFill>
                  <a:srgbClr val="404040"/>
                </a:solidFill>
                <a:latin typeface="宋体" panose="02010600030101010101" pitchFamily="2" charset="-122"/>
                <a:ea typeface="微软雅黑" panose="020B0503020204020204" pitchFamily="34" charset="-122"/>
                <a:cs typeface="宋体" panose="02010600030101010101" pitchFamily="2" charset="-122"/>
              </a:rPr>
              <a:t>中添加如下配置：</a:t>
            </a:r>
            <a:endParaRPr lang="zh-CN" altLang="zh-CN" dirty="0">
              <a:latin typeface="宋体" panose="02010600030101010101" pitchFamily="2" charset="-122"/>
              <a:cs typeface="宋体" panose="02010600030101010101" pitchFamily="2" charset="-122"/>
            </a:endParaRPr>
          </a:p>
          <a:p>
            <a:pPr marL="0" indent="0">
              <a:lnSpc>
                <a:spcPct val="150000"/>
              </a:lnSpc>
              <a:buNone/>
            </a:pPr>
            <a:r>
              <a:rPr lang="en-US" altLang="zh-CN" sz="2400" kern="0" dirty="0">
                <a:solidFill>
                  <a:srgbClr val="00B400"/>
                </a:solidFill>
                <a:latin typeface="Menlo" panose="020B0609030804020204" pitchFamily="49" charset="0"/>
                <a:cs typeface="Times New Roman" panose="02020603050405020304" pitchFamily="18" charset="0"/>
              </a:rPr>
              <a:t># </a:t>
            </a:r>
            <a:r>
              <a:rPr lang="zh-CN" altLang="zh-CN" sz="2400" kern="0" dirty="0">
                <a:solidFill>
                  <a:srgbClr val="00B400"/>
                </a:solidFill>
                <a:latin typeface="Menlo" panose="020B0609030804020204" pitchFamily="49" charset="0"/>
                <a:cs typeface="Menlo" panose="020B0609030804020204" pitchFamily="49" charset="0"/>
              </a:rPr>
              <a:t>配置绑定表关系</a:t>
            </a:r>
            <a:r>
              <a:rPr lang="en-US" altLang="zh-CN" sz="2400" kern="0" dirty="0">
                <a:solidFill>
                  <a:srgbClr val="00B400"/>
                </a:solidFill>
                <a:latin typeface="Menlo" panose="020B0609030804020204" pitchFamily="49" charset="0"/>
                <a:cs typeface="Times New Roman" panose="02020603050405020304" pitchFamily="18" charset="0"/>
              </a:rPr>
              <a:t>.</a:t>
            </a:r>
            <a:endParaRPr lang="zh-CN" altLang="zh-CN" sz="2400" kern="100" dirty="0">
              <a:latin typeface="Calibri" panose="020F0502020204030204" pitchFamily="34" charset="0"/>
              <a:cs typeface="Times New Roman" panose="02020603050405020304" pitchFamily="18" charset="0"/>
            </a:endParaRPr>
          </a:p>
          <a:p>
            <a:pPr marL="0" indent="0">
              <a:lnSpc>
                <a:spcPct val="150000"/>
              </a:lnSpc>
              <a:buNone/>
            </a:pPr>
            <a:r>
              <a:rPr lang="en-US" altLang="zh-CN" sz="2400" kern="0" dirty="0" err="1">
                <a:solidFill>
                  <a:srgbClr val="000080"/>
                </a:solidFill>
                <a:latin typeface="Menlo" panose="020B0609030804020204" pitchFamily="49" charset="0"/>
                <a:cs typeface="Times New Roman" panose="02020603050405020304" pitchFamily="18" charset="0"/>
              </a:rPr>
              <a:t>sharding.jdbc.config.sharding.binding</a:t>
            </a:r>
            <a:r>
              <a:rPr lang="en-US" altLang="zh-CN" sz="2400" kern="0" dirty="0">
                <a:solidFill>
                  <a:srgbClr val="000080"/>
                </a:solidFill>
                <a:latin typeface="Menlo" panose="020B0609030804020204" pitchFamily="49" charset="0"/>
                <a:cs typeface="Times New Roman" panose="02020603050405020304" pitchFamily="18" charset="0"/>
              </a:rPr>
              <a:t>-tables[0]</a:t>
            </a:r>
            <a:r>
              <a:rPr lang="en-US" altLang="zh-CN" sz="2400" kern="0" dirty="0">
                <a:solidFill>
                  <a:srgbClr val="008000"/>
                </a:solidFill>
                <a:latin typeface="Menlo" panose="020B0609030804020204" pitchFamily="49" charset="0"/>
                <a:cs typeface="Times New Roman" panose="02020603050405020304" pitchFamily="18" charset="0"/>
              </a:rPr>
              <a:t>=</a:t>
            </a:r>
            <a:r>
              <a:rPr lang="en-US" altLang="zh-CN" sz="2400" kern="0" dirty="0">
                <a:solidFill>
                  <a:srgbClr val="800000"/>
                </a:solidFill>
                <a:latin typeface="Menlo" panose="020B0609030804020204" pitchFamily="49" charset="0"/>
                <a:cs typeface="Times New Roman" panose="02020603050405020304" pitchFamily="18" charset="0"/>
              </a:rPr>
              <a:t> </a:t>
            </a:r>
            <a:r>
              <a:rPr lang="en-US" altLang="zh-CN" sz="2400" kern="0" dirty="0" err="1">
                <a:solidFill>
                  <a:srgbClr val="800000"/>
                </a:solidFill>
                <a:latin typeface="Menlo" panose="020B0609030804020204" pitchFamily="49" charset="0"/>
                <a:cs typeface="Times New Roman" panose="02020603050405020304" pitchFamily="18" charset="0"/>
              </a:rPr>
              <a:t>order_info,order_item</a:t>
            </a:r>
            <a:endParaRPr lang="zh-CN" altLang="zh-CN" sz="2400" kern="100" dirty="0">
              <a:latin typeface="Calibri" panose="020F0502020204030204" pitchFamily="34" charset="0"/>
              <a:cs typeface="Times New Roman" panose="02020603050405020304" pitchFamily="18" charset="0"/>
            </a:endParaRPr>
          </a:p>
          <a:p>
            <a:pPr marL="0" indent="0">
              <a:lnSpc>
                <a:spcPct val="150000"/>
              </a:lnSpc>
              <a:buNone/>
            </a:pPr>
            <a:endParaRPr lang="zh-CN" altLang="zh-CN" sz="2400" kern="100" dirty="0">
              <a:latin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2494259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en-US" altLang="zh-CN" dirty="0" err="1">
                <a:latin typeface="微软雅黑" pitchFamily="34" charset="-122"/>
                <a:ea typeface="微软雅黑" pitchFamily="34" charset="-122"/>
              </a:rPr>
              <a:t>SpringBoot+ShardingJDBC</a:t>
            </a:r>
            <a:endParaRPr lang="zh-CN" altLang="en-US" dirty="0">
              <a:latin typeface="微软雅黑" pitchFamily="34" charset="-122"/>
              <a:ea typeface="微软雅黑" pitchFamily="34" charset="-122"/>
            </a:endParaRPr>
          </a:p>
        </p:txBody>
      </p:sp>
      <p:sp>
        <p:nvSpPr>
          <p:cNvPr id="3" name="副标题 2"/>
          <p:cNvSpPr>
            <a:spLocks noGrp="1"/>
          </p:cNvSpPr>
          <p:nvPr>
            <p:ph type="subTitle" idx="1"/>
          </p:nvPr>
        </p:nvSpPr>
        <p:spPr/>
        <p:txBody>
          <a:bodyPr>
            <a:normAutofit/>
          </a:bodyPr>
          <a:lstStyle/>
          <a:p>
            <a:endParaRPr lang="en-US" altLang="zh-CN" sz="2800" dirty="0">
              <a:latin typeface="微软雅黑" pitchFamily="34" charset="-122"/>
              <a:ea typeface="微软雅黑" pitchFamily="34" charset="-122"/>
            </a:endParaRPr>
          </a:p>
          <a:p>
            <a:r>
              <a:rPr lang="zh-CN" altLang="en-US" sz="2800" dirty="0">
                <a:latin typeface="微软雅黑" pitchFamily="34" charset="-122"/>
                <a:ea typeface="微软雅黑" pitchFamily="34" charset="-122"/>
              </a:rPr>
              <a:t>讲师：</a:t>
            </a:r>
            <a:r>
              <a:rPr lang="en-US" altLang="zh-CN" sz="2800" dirty="0">
                <a:latin typeface="微软雅黑" pitchFamily="34" charset="-122"/>
                <a:ea typeface="微软雅黑" pitchFamily="34" charset="-122"/>
              </a:rPr>
              <a:t>Andy</a:t>
            </a:r>
          </a:p>
          <a:p>
            <a:endParaRPr lang="en-US" altLang="zh-CN" sz="2800" dirty="0">
              <a:latin typeface="微软雅黑" pitchFamily="34" charset="-122"/>
              <a:ea typeface="微软雅黑" pitchFamily="34" charset="-122"/>
            </a:endParaRPr>
          </a:p>
        </p:txBody>
      </p:sp>
      <p:sp>
        <p:nvSpPr>
          <p:cNvPr id="4" name="文本框 3">
            <a:extLst>
              <a:ext uri="{FF2B5EF4-FFF2-40B4-BE49-F238E27FC236}">
                <a16:creationId xmlns:a16="http://schemas.microsoft.com/office/drawing/2014/main" id="{66CE162C-F07E-6E47-88F0-8E9A4511D197}"/>
              </a:ext>
            </a:extLst>
          </p:cNvPr>
          <p:cNvSpPr txBox="1"/>
          <p:nvPr/>
        </p:nvSpPr>
        <p:spPr>
          <a:xfrm>
            <a:off x="11613823" y="2677212"/>
            <a:ext cx="184731" cy="369332"/>
          </a:xfrm>
          <a:prstGeom prst="rect">
            <a:avLst/>
          </a:prstGeom>
          <a:noFill/>
        </p:spPr>
        <p:txBody>
          <a:bodyPr wrap="none" rtlCol="0">
            <a:spAutoFit/>
          </a:bodyPr>
          <a:lstStyle/>
          <a:p>
            <a:endParaRPr kumimoji="1" lang="zh-CN" altLang="en-US" dirty="0"/>
          </a:p>
        </p:txBody>
      </p:sp>
    </p:spTree>
    <p:extLst>
      <p:ext uri="{BB962C8B-B14F-4D97-AF65-F5344CB8AC3E}">
        <p14:creationId xmlns:p14="http://schemas.microsoft.com/office/powerpoint/2010/main" val="120433612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分页查询优化方案</a:t>
            </a:r>
            <a:endParaRPr lang="zh-CN" altLang="zh-CN" dirty="0"/>
          </a:p>
        </p:txBody>
      </p:sp>
      <p:sp>
        <p:nvSpPr>
          <p:cNvPr id="3" name="内容占位符 2"/>
          <p:cNvSpPr>
            <a:spLocks noGrp="1"/>
          </p:cNvSpPr>
          <p:nvPr>
            <p:ph idx="1"/>
          </p:nvPr>
        </p:nvSpPr>
        <p:spPr/>
        <p:txBody>
          <a:bodyPr>
            <a:normAutofit/>
          </a:bodyPr>
          <a:lstStyle/>
          <a:p>
            <a:pPr marL="0" indent="0">
              <a:lnSpc>
                <a:spcPct val="150000"/>
              </a:lnSpc>
              <a:spcBef>
                <a:spcPts val="1125"/>
              </a:spcBef>
              <a:spcAft>
                <a:spcPts val="1125"/>
              </a:spcAft>
              <a:buNone/>
            </a:pPr>
            <a:r>
              <a:rPr lang="zh-CN" altLang="zh-CN" sz="2400" dirty="0">
                <a:solidFill>
                  <a:srgbClr val="404040"/>
                </a:solidFill>
                <a:latin typeface="宋体" panose="02010600030101010101" pitchFamily="2" charset="-122"/>
                <a:ea typeface="微软雅黑" panose="020B0503020204020204" pitchFamily="34" charset="-122"/>
                <a:cs typeface="宋体" panose="02010600030101010101" pitchFamily="2" charset="-122"/>
              </a:rPr>
              <a:t>分页查询在一个系统中一般都是占据了大部分的请求量，所以对于分页的优化就显得很重要。在分库分表中，查询就不能像以前单库那么玩了，不然效率会很低哦，这又是为什么呢？且看本节进行详细说明。</a:t>
            </a:r>
            <a:endParaRPr lang="zh-CN" altLang="zh-CN" dirty="0">
              <a:latin typeface="宋体" panose="02010600030101010101" pitchFamily="2" charset="-122"/>
              <a:cs typeface="宋体" panose="02010600030101010101" pitchFamily="2" charset="-122"/>
            </a:endParaRPr>
          </a:p>
          <a:p>
            <a:pPr marL="0" indent="0">
              <a:lnSpc>
                <a:spcPct val="150000"/>
              </a:lnSpc>
              <a:buNone/>
            </a:pPr>
            <a:endParaRPr lang="zh-CN" altLang="zh-CN" sz="2400" dirty="0"/>
          </a:p>
        </p:txBody>
      </p:sp>
    </p:spTree>
    <p:extLst>
      <p:ext uri="{BB962C8B-B14F-4D97-AF65-F5344CB8AC3E}">
        <p14:creationId xmlns:p14="http://schemas.microsoft.com/office/powerpoint/2010/main" val="283505729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zh-CN" b="1" dirty="0"/>
              <a:t>一、</a:t>
            </a:r>
            <a:r>
              <a:rPr lang="en-US" altLang="zh-CN" b="1" dirty="0" err="1"/>
              <a:t>Sharding</a:t>
            </a:r>
            <a:r>
              <a:rPr lang="zh-CN" altLang="zh-CN" b="1" dirty="0"/>
              <a:t>支持分页查询的数据库？</a:t>
            </a:r>
            <a:endParaRPr lang="zh-CN" altLang="zh-CN" dirty="0"/>
          </a:p>
        </p:txBody>
      </p:sp>
      <p:sp>
        <p:nvSpPr>
          <p:cNvPr id="3" name="内容占位符 2"/>
          <p:cNvSpPr>
            <a:spLocks noGrp="1"/>
          </p:cNvSpPr>
          <p:nvPr>
            <p:ph idx="1"/>
          </p:nvPr>
        </p:nvSpPr>
        <p:spPr/>
        <p:txBody>
          <a:bodyPr>
            <a:normAutofit/>
          </a:bodyPr>
          <a:lstStyle/>
          <a:p>
            <a:pPr indent="0">
              <a:lnSpc>
                <a:spcPct val="150000"/>
              </a:lnSpc>
              <a:spcBef>
                <a:spcPts val="1125"/>
              </a:spcBef>
              <a:spcAft>
                <a:spcPts val="1125"/>
              </a:spcAft>
              <a:buNone/>
            </a:pPr>
            <a:r>
              <a:rPr lang="zh-CN" altLang="zh-CN" sz="2400" dirty="0">
                <a:solidFill>
                  <a:srgbClr val="404040"/>
                </a:solidFill>
                <a:latin typeface="宋体" panose="02010600030101010101" pitchFamily="2" charset="-122"/>
                <a:ea typeface="微软雅黑" panose="020B0503020204020204" pitchFamily="34" charset="-122"/>
                <a:cs typeface="宋体" panose="02010600030101010101" pitchFamily="2" charset="-122"/>
              </a:rPr>
              <a:t>（</a:t>
            </a:r>
            <a:r>
              <a:rPr lang="en-US" altLang="zh-CN" sz="2400" dirty="0">
                <a:solidFill>
                  <a:srgbClr val="404040"/>
                </a:solidFill>
                <a:latin typeface="宋体" panose="02010600030101010101" pitchFamily="2" charset="-122"/>
                <a:ea typeface="微软雅黑" panose="020B0503020204020204" pitchFamily="34" charset="-122"/>
                <a:cs typeface="宋体" panose="02010600030101010101" pitchFamily="2" charset="-122"/>
              </a:rPr>
              <a:t>1</a:t>
            </a:r>
            <a:r>
              <a:rPr lang="zh-CN" altLang="zh-CN" sz="2400" dirty="0">
                <a:solidFill>
                  <a:srgbClr val="404040"/>
                </a:solidFill>
                <a:latin typeface="宋体" panose="02010600030101010101" pitchFamily="2" charset="-122"/>
                <a:ea typeface="微软雅黑" panose="020B0503020204020204" pitchFamily="34" charset="-122"/>
                <a:cs typeface="宋体" panose="02010600030101010101" pitchFamily="2" charset="-122"/>
              </a:rPr>
              <a:t>）完全支持</a:t>
            </a:r>
            <a:r>
              <a:rPr lang="en-US" altLang="zh-CN" sz="2400" dirty="0">
                <a:solidFill>
                  <a:srgbClr val="404040"/>
                </a:solidFill>
                <a:latin typeface="宋体" panose="02010600030101010101" pitchFamily="2" charset="-122"/>
                <a:ea typeface="微软雅黑" panose="020B0503020204020204" pitchFamily="34" charset="-122"/>
                <a:cs typeface="宋体" panose="02010600030101010101" pitchFamily="2" charset="-122"/>
              </a:rPr>
              <a:t>MySQL</a:t>
            </a:r>
            <a:r>
              <a:rPr lang="zh-CN" altLang="zh-CN" sz="2400" dirty="0">
                <a:solidFill>
                  <a:srgbClr val="404040"/>
                </a:solidFill>
                <a:latin typeface="宋体" panose="02010600030101010101" pitchFamily="2" charset="-122"/>
                <a:ea typeface="微软雅黑" panose="020B0503020204020204" pitchFamily="34" charset="-122"/>
                <a:cs typeface="宋体" panose="02010600030101010101" pitchFamily="2" charset="-122"/>
              </a:rPr>
              <a:t>、</a:t>
            </a:r>
            <a:r>
              <a:rPr lang="en-US" altLang="zh-CN" sz="2400" dirty="0">
                <a:solidFill>
                  <a:srgbClr val="404040"/>
                </a:solidFill>
                <a:latin typeface="宋体" panose="02010600030101010101" pitchFamily="2" charset="-122"/>
                <a:ea typeface="微软雅黑" panose="020B0503020204020204" pitchFamily="34" charset="-122"/>
                <a:cs typeface="宋体" panose="02010600030101010101" pitchFamily="2" charset="-122"/>
              </a:rPr>
              <a:t>PostgreSQL</a:t>
            </a:r>
            <a:r>
              <a:rPr lang="zh-CN" altLang="zh-CN" sz="2400" dirty="0">
                <a:solidFill>
                  <a:srgbClr val="404040"/>
                </a:solidFill>
                <a:latin typeface="宋体" panose="02010600030101010101" pitchFamily="2" charset="-122"/>
                <a:ea typeface="微软雅黑" panose="020B0503020204020204" pitchFamily="34" charset="-122"/>
                <a:cs typeface="宋体" panose="02010600030101010101" pitchFamily="2" charset="-122"/>
              </a:rPr>
              <a:t>和</a:t>
            </a:r>
            <a:r>
              <a:rPr lang="en-US" altLang="zh-CN" sz="2400" dirty="0">
                <a:solidFill>
                  <a:srgbClr val="404040"/>
                </a:solidFill>
                <a:latin typeface="宋体" panose="02010600030101010101" pitchFamily="2" charset="-122"/>
                <a:ea typeface="微软雅黑" panose="020B0503020204020204" pitchFamily="34" charset="-122"/>
                <a:cs typeface="宋体" panose="02010600030101010101" pitchFamily="2" charset="-122"/>
              </a:rPr>
              <a:t>Oracle</a:t>
            </a:r>
            <a:r>
              <a:rPr lang="zh-CN" altLang="zh-CN" sz="2400" dirty="0">
                <a:solidFill>
                  <a:srgbClr val="404040"/>
                </a:solidFill>
                <a:latin typeface="宋体" panose="02010600030101010101" pitchFamily="2" charset="-122"/>
                <a:ea typeface="微软雅黑" panose="020B0503020204020204" pitchFamily="34" charset="-122"/>
                <a:cs typeface="宋体" panose="02010600030101010101" pitchFamily="2" charset="-122"/>
              </a:rPr>
              <a:t>的分页查询</a:t>
            </a:r>
            <a:r>
              <a:rPr lang="en-US" altLang="zh-CN" sz="2400" dirty="0">
                <a:solidFill>
                  <a:srgbClr val="404040"/>
                </a:solidFill>
                <a:latin typeface="宋体" panose="02010600030101010101" pitchFamily="2" charset="-122"/>
                <a:ea typeface="微软雅黑" panose="020B0503020204020204" pitchFamily="34" charset="-122"/>
                <a:cs typeface="宋体" panose="02010600030101010101" pitchFamily="2" charset="-122"/>
              </a:rPr>
              <a:t>;</a:t>
            </a:r>
            <a:endParaRPr lang="zh-CN" altLang="zh-CN" dirty="0">
              <a:latin typeface="宋体" panose="02010600030101010101" pitchFamily="2" charset="-122"/>
              <a:cs typeface="宋体" panose="02010600030101010101" pitchFamily="2" charset="-122"/>
            </a:endParaRPr>
          </a:p>
          <a:p>
            <a:pPr indent="0">
              <a:lnSpc>
                <a:spcPct val="150000"/>
              </a:lnSpc>
              <a:spcBef>
                <a:spcPts val="1125"/>
              </a:spcBef>
              <a:spcAft>
                <a:spcPts val="1125"/>
              </a:spcAft>
              <a:buNone/>
            </a:pPr>
            <a:r>
              <a:rPr lang="zh-CN" altLang="zh-CN" sz="2400" dirty="0">
                <a:solidFill>
                  <a:srgbClr val="404040"/>
                </a:solidFill>
                <a:latin typeface="宋体" panose="02010600030101010101" pitchFamily="2" charset="-122"/>
                <a:ea typeface="微软雅黑" panose="020B0503020204020204" pitchFamily="34" charset="-122"/>
                <a:cs typeface="宋体" panose="02010600030101010101" pitchFamily="2" charset="-122"/>
              </a:rPr>
              <a:t>（</a:t>
            </a:r>
            <a:r>
              <a:rPr lang="en-US" altLang="zh-CN" sz="2400" dirty="0">
                <a:solidFill>
                  <a:srgbClr val="404040"/>
                </a:solidFill>
                <a:latin typeface="宋体" panose="02010600030101010101" pitchFamily="2" charset="-122"/>
                <a:ea typeface="微软雅黑" panose="020B0503020204020204" pitchFamily="34" charset="-122"/>
                <a:cs typeface="宋体" panose="02010600030101010101" pitchFamily="2" charset="-122"/>
              </a:rPr>
              <a:t>2</a:t>
            </a:r>
            <a:r>
              <a:rPr lang="zh-CN" altLang="zh-CN" sz="2400" dirty="0">
                <a:solidFill>
                  <a:srgbClr val="404040"/>
                </a:solidFill>
                <a:latin typeface="宋体" panose="02010600030101010101" pitchFamily="2" charset="-122"/>
                <a:ea typeface="微软雅黑" panose="020B0503020204020204" pitchFamily="34" charset="-122"/>
                <a:cs typeface="宋体" panose="02010600030101010101" pitchFamily="2" charset="-122"/>
              </a:rPr>
              <a:t>）</a:t>
            </a:r>
            <a:r>
              <a:rPr lang="en-US" altLang="zh-CN" sz="2400" dirty="0" err="1">
                <a:solidFill>
                  <a:srgbClr val="404040"/>
                </a:solidFill>
                <a:latin typeface="宋体" panose="02010600030101010101" pitchFamily="2" charset="-122"/>
                <a:ea typeface="微软雅黑" panose="020B0503020204020204" pitchFamily="34" charset="-122"/>
                <a:cs typeface="宋体" panose="02010600030101010101" pitchFamily="2" charset="-122"/>
              </a:rPr>
              <a:t>SQLServer</a:t>
            </a:r>
            <a:r>
              <a:rPr lang="zh-CN" altLang="zh-CN" sz="2400" dirty="0">
                <a:solidFill>
                  <a:srgbClr val="404040"/>
                </a:solidFill>
                <a:latin typeface="宋体" panose="02010600030101010101" pitchFamily="2" charset="-122"/>
                <a:ea typeface="微软雅黑" panose="020B0503020204020204" pitchFamily="34" charset="-122"/>
                <a:cs typeface="宋体" panose="02010600030101010101" pitchFamily="2" charset="-122"/>
              </a:rPr>
              <a:t>由于分页查询较为复杂，仅部分支持。</a:t>
            </a:r>
            <a:endParaRPr lang="zh-CN" altLang="zh-CN" dirty="0">
              <a:latin typeface="宋体" panose="02010600030101010101" pitchFamily="2" charset="-122"/>
              <a:cs typeface="宋体" panose="02010600030101010101" pitchFamily="2" charset="-122"/>
            </a:endParaRPr>
          </a:p>
          <a:p>
            <a:pPr marL="0" indent="0">
              <a:lnSpc>
                <a:spcPct val="150000"/>
              </a:lnSpc>
              <a:buNone/>
            </a:pPr>
            <a:endParaRPr lang="zh-CN" altLang="zh-CN" sz="2400" dirty="0"/>
          </a:p>
        </p:txBody>
      </p:sp>
    </p:spTree>
    <p:extLst>
      <p:ext uri="{BB962C8B-B14F-4D97-AF65-F5344CB8AC3E}">
        <p14:creationId xmlns:p14="http://schemas.microsoft.com/office/powerpoint/2010/main" val="292748239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zh-CN" b="1" dirty="0"/>
              <a:t>二、</a:t>
            </a:r>
            <a:r>
              <a:rPr lang="en-US" altLang="zh-CN" b="1" dirty="0" err="1"/>
              <a:t>Sharding</a:t>
            </a:r>
            <a:r>
              <a:rPr lang="en-US" altLang="zh-CN" b="1" dirty="0"/>
              <a:t>-JDBC</a:t>
            </a:r>
            <a:r>
              <a:rPr lang="zh-CN" altLang="zh-CN" b="1" dirty="0"/>
              <a:t>分页修正</a:t>
            </a:r>
            <a:endParaRPr lang="zh-CN" altLang="zh-CN" dirty="0"/>
          </a:p>
        </p:txBody>
      </p:sp>
      <p:sp>
        <p:nvSpPr>
          <p:cNvPr id="3" name="内容占位符 2"/>
          <p:cNvSpPr>
            <a:spLocks noGrp="1"/>
          </p:cNvSpPr>
          <p:nvPr>
            <p:ph idx="1"/>
          </p:nvPr>
        </p:nvSpPr>
        <p:spPr/>
        <p:txBody>
          <a:bodyPr>
            <a:normAutofit/>
          </a:bodyPr>
          <a:lstStyle/>
          <a:p>
            <a:pPr indent="0">
              <a:lnSpc>
                <a:spcPct val="150000"/>
              </a:lnSpc>
              <a:spcBef>
                <a:spcPts val="1125"/>
              </a:spcBef>
              <a:spcAft>
                <a:spcPts val="1125"/>
              </a:spcAft>
              <a:buNone/>
            </a:pPr>
            <a:r>
              <a:rPr lang="zh-CN" altLang="zh-CN" sz="2400" dirty="0">
                <a:solidFill>
                  <a:srgbClr val="404040"/>
                </a:solidFill>
                <a:latin typeface="宋体" panose="02010600030101010101" pitchFamily="2" charset="-122"/>
                <a:ea typeface="微软雅黑" panose="020B0503020204020204" pitchFamily="34" charset="-122"/>
                <a:cs typeface="宋体" panose="02010600030101010101" pitchFamily="2" charset="-122"/>
              </a:rPr>
              <a:t>从多个数据库获取分页数据与单数据库的场景是不同的。 假设每</a:t>
            </a:r>
            <a:r>
              <a:rPr lang="en-US" altLang="zh-CN" sz="2400" dirty="0">
                <a:solidFill>
                  <a:srgbClr val="404040"/>
                </a:solidFill>
                <a:latin typeface="宋体" panose="02010600030101010101" pitchFamily="2" charset="-122"/>
                <a:ea typeface="微软雅黑" panose="020B0503020204020204" pitchFamily="34" charset="-122"/>
                <a:cs typeface="宋体" panose="02010600030101010101" pitchFamily="2" charset="-122"/>
              </a:rPr>
              <a:t>10</a:t>
            </a:r>
            <a:r>
              <a:rPr lang="zh-CN" altLang="zh-CN" sz="2400" dirty="0">
                <a:solidFill>
                  <a:srgbClr val="404040"/>
                </a:solidFill>
                <a:latin typeface="宋体" panose="02010600030101010101" pitchFamily="2" charset="-122"/>
                <a:ea typeface="微软雅黑" panose="020B0503020204020204" pitchFamily="34" charset="-122"/>
                <a:cs typeface="宋体" panose="02010600030101010101" pitchFamily="2" charset="-122"/>
              </a:rPr>
              <a:t>条数据为一页，取第</a:t>
            </a:r>
            <a:r>
              <a:rPr lang="en-US" altLang="zh-CN" sz="2400" dirty="0">
                <a:solidFill>
                  <a:srgbClr val="404040"/>
                </a:solidFill>
                <a:latin typeface="宋体" panose="02010600030101010101" pitchFamily="2" charset="-122"/>
                <a:ea typeface="微软雅黑" panose="020B0503020204020204" pitchFamily="34" charset="-122"/>
                <a:cs typeface="宋体" panose="02010600030101010101" pitchFamily="2" charset="-122"/>
              </a:rPr>
              <a:t>2</a:t>
            </a:r>
            <a:r>
              <a:rPr lang="zh-CN" altLang="zh-CN" sz="2400" dirty="0">
                <a:solidFill>
                  <a:srgbClr val="404040"/>
                </a:solidFill>
                <a:latin typeface="宋体" panose="02010600030101010101" pitchFamily="2" charset="-122"/>
                <a:ea typeface="微软雅黑" panose="020B0503020204020204" pitchFamily="34" charset="-122"/>
                <a:cs typeface="宋体" panose="02010600030101010101" pitchFamily="2" charset="-122"/>
              </a:rPr>
              <a:t>页数据。在分片环境下获取</a:t>
            </a:r>
            <a:r>
              <a:rPr lang="en-US" altLang="zh-CN" sz="2400" dirty="0">
                <a:solidFill>
                  <a:srgbClr val="404040"/>
                </a:solidFill>
                <a:latin typeface="宋体" panose="02010600030101010101" pitchFamily="2" charset="-122"/>
                <a:ea typeface="微软雅黑" panose="020B0503020204020204" pitchFamily="34" charset="-122"/>
                <a:cs typeface="宋体" panose="02010600030101010101" pitchFamily="2" charset="-122"/>
              </a:rPr>
              <a:t>LIMIT 10, 10</a:t>
            </a:r>
            <a:r>
              <a:rPr lang="zh-CN" altLang="zh-CN" sz="2400" dirty="0">
                <a:solidFill>
                  <a:srgbClr val="404040"/>
                </a:solidFill>
                <a:latin typeface="宋体" panose="02010600030101010101" pitchFamily="2" charset="-122"/>
                <a:ea typeface="微软雅黑" panose="020B0503020204020204" pitchFamily="34" charset="-122"/>
                <a:cs typeface="宋体" panose="02010600030101010101" pitchFamily="2" charset="-122"/>
              </a:rPr>
              <a:t>，归并之后再根据排序条件取出前</a:t>
            </a:r>
            <a:r>
              <a:rPr lang="en-US" altLang="zh-CN" sz="2400" dirty="0">
                <a:solidFill>
                  <a:srgbClr val="404040"/>
                </a:solidFill>
                <a:latin typeface="宋体" panose="02010600030101010101" pitchFamily="2" charset="-122"/>
                <a:ea typeface="微软雅黑" panose="020B0503020204020204" pitchFamily="34" charset="-122"/>
                <a:cs typeface="宋体" panose="02010600030101010101" pitchFamily="2" charset="-122"/>
              </a:rPr>
              <a:t>10</a:t>
            </a:r>
            <a:r>
              <a:rPr lang="zh-CN" altLang="zh-CN" sz="2400" dirty="0">
                <a:solidFill>
                  <a:srgbClr val="404040"/>
                </a:solidFill>
                <a:latin typeface="宋体" panose="02010600030101010101" pitchFamily="2" charset="-122"/>
                <a:ea typeface="微软雅黑" panose="020B0503020204020204" pitchFamily="34" charset="-122"/>
                <a:cs typeface="宋体" panose="02010600030101010101" pitchFamily="2" charset="-122"/>
              </a:rPr>
              <a:t>条数据是不正确的。 举例说明，若</a:t>
            </a:r>
            <a:r>
              <a:rPr lang="en-US" altLang="zh-CN" sz="2400" dirty="0">
                <a:solidFill>
                  <a:srgbClr val="404040"/>
                </a:solidFill>
                <a:latin typeface="宋体" panose="02010600030101010101" pitchFamily="2" charset="-122"/>
                <a:ea typeface="微软雅黑" panose="020B0503020204020204" pitchFamily="34" charset="-122"/>
                <a:cs typeface="宋体" panose="02010600030101010101" pitchFamily="2" charset="-122"/>
              </a:rPr>
              <a:t>SQL</a:t>
            </a:r>
            <a:r>
              <a:rPr lang="zh-CN" altLang="zh-CN" sz="2400" dirty="0">
                <a:solidFill>
                  <a:srgbClr val="404040"/>
                </a:solidFill>
                <a:latin typeface="宋体" panose="02010600030101010101" pitchFamily="2" charset="-122"/>
                <a:ea typeface="微软雅黑" panose="020B0503020204020204" pitchFamily="34" charset="-122"/>
                <a:cs typeface="宋体" panose="02010600030101010101" pitchFamily="2" charset="-122"/>
              </a:rPr>
              <a:t>为：</a:t>
            </a:r>
            <a:endParaRPr lang="en-US" altLang="zh-CN" sz="2400" dirty="0">
              <a:solidFill>
                <a:srgbClr val="404040"/>
              </a:solidFill>
              <a:latin typeface="宋体" panose="02010600030101010101" pitchFamily="2" charset="-122"/>
              <a:ea typeface="微软雅黑" panose="020B0503020204020204" pitchFamily="34" charset="-122"/>
              <a:cs typeface="宋体" panose="02010600030101010101" pitchFamily="2" charset="-122"/>
            </a:endParaRPr>
          </a:p>
          <a:p>
            <a:pPr indent="0">
              <a:lnSpc>
                <a:spcPct val="150000"/>
              </a:lnSpc>
              <a:spcBef>
                <a:spcPts val="1125"/>
              </a:spcBef>
              <a:spcAft>
                <a:spcPts val="1125"/>
              </a:spcAft>
              <a:buNone/>
            </a:pPr>
            <a:r>
              <a:rPr lang="en-US" altLang="zh-CN" dirty="0">
                <a:solidFill>
                  <a:srgbClr val="C00000"/>
                </a:solidFill>
              </a:rPr>
              <a:t>SELECT</a:t>
            </a:r>
            <a:r>
              <a:rPr lang="en-US" altLang="zh-CN" dirty="0">
                <a:solidFill>
                  <a:schemeClr val="tx1">
                    <a:lumMod val="65000"/>
                    <a:lumOff val="35000"/>
                  </a:schemeClr>
                </a:solidFill>
              </a:rPr>
              <a:t> score </a:t>
            </a:r>
            <a:r>
              <a:rPr lang="en-US" altLang="zh-CN" dirty="0">
                <a:solidFill>
                  <a:srgbClr val="C00000"/>
                </a:solidFill>
              </a:rPr>
              <a:t>FROM</a:t>
            </a:r>
            <a:r>
              <a:rPr lang="en-US" altLang="zh-CN" dirty="0">
                <a:solidFill>
                  <a:schemeClr val="tx1">
                    <a:lumMod val="65000"/>
                    <a:lumOff val="35000"/>
                  </a:schemeClr>
                </a:solidFill>
              </a:rPr>
              <a:t> </a:t>
            </a:r>
            <a:r>
              <a:rPr lang="en-US" altLang="zh-CN" dirty="0" err="1">
                <a:solidFill>
                  <a:schemeClr val="tx1">
                    <a:lumMod val="65000"/>
                    <a:lumOff val="35000"/>
                  </a:schemeClr>
                </a:solidFill>
              </a:rPr>
              <a:t>t_score</a:t>
            </a:r>
            <a:r>
              <a:rPr lang="en-US" altLang="zh-CN" dirty="0">
                <a:solidFill>
                  <a:schemeClr val="tx1">
                    <a:lumMod val="65000"/>
                    <a:lumOff val="35000"/>
                  </a:schemeClr>
                </a:solidFill>
              </a:rPr>
              <a:t> </a:t>
            </a:r>
            <a:r>
              <a:rPr lang="en-US" altLang="zh-CN" dirty="0">
                <a:solidFill>
                  <a:srgbClr val="C00000"/>
                </a:solidFill>
              </a:rPr>
              <a:t>ORDER BY</a:t>
            </a:r>
            <a:r>
              <a:rPr lang="en-US" altLang="zh-CN" dirty="0">
                <a:solidFill>
                  <a:schemeClr val="tx1">
                    <a:lumMod val="65000"/>
                    <a:lumOff val="35000"/>
                  </a:schemeClr>
                </a:solidFill>
              </a:rPr>
              <a:t> score </a:t>
            </a:r>
            <a:r>
              <a:rPr lang="en-US" altLang="zh-CN" dirty="0">
                <a:solidFill>
                  <a:srgbClr val="C00000"/>
                </a:solidFill>
              </a:rPr>
              <a:t>DESC</a:t>
            </a:r>
            <a:r>
              <a:rPr lang="en-US" altLang="zh-CN" dirty="0">
                <a:solidFill>
                  <a:schemeClr val="tx1">
                    <a:lumMod val="65000"/>
                    <a:lumOff val="35000"/>
                  </a:schemeClr>
                </a:solidFill>
              </a:rPr>
              <a:t> </a:t>
            </a:r>
            <a:r>
              <a:rPr lang="en-US" altLang="zh-CN" dirty="0">
                <a:solidFill>
                  <a:srgbClr val="C00000"/>
                </a:solidFill>
              </a:rPr>
              <a:t>LIMIT</a:t>
            </a:r>
            <a:r>
              <a:rPr lang="en-US" altLang="zh-CN" dirty="0">
                <a:solidFill>
                  <a:schemeClr val="tx1">
                    <a:lumMod val="65000"/>
                    <a:lumOff val="35000"/>
                  </a:schemeClr>
                </a:solidFill>
              </a:rPr>
              <a:t> 1, 2;</a:t>
            </a:r>
            <a:endParaRPr lang="zh-CN" altLang="zh-CN" dirty="0">
              <a:solidFill>
                <a:schemeClr val="tx1">
                  <a:lumMod val="65000"/>
                  <a:lumOff val="35000"/>
                </a:schemeClr>
              </a:solidFill>
            </a:endParaRPr>
          </a:p>
          <a:p>
            <a:pPr indent="0">
              <a:lnSpc>
                <a:spcPct val="150000"/>
              </a:lnSpc>
              <a:spcBef>
                <a:spcPts val="1125"/>
              </a:spcBef>
              <a:spcAft>
                <a:spcPts val="1125"/>
              </a:spcAft>
              <a:buNone/>
            </a:pPr>
            <a:endParaRPr lang="zh-CN" altLang="zh-CN" dirty="0">
              <a:latin typeface="宋体" panose="02010600030101010101" pitchFamily="2" charset="-122"/>
              <a:cs typeface="宋体" panose="02010600030101010101" pitchFamily="2" charset="-122"/>
            </a:endParaRPr>
          </a:p>
        </p:txBody>
      </p:sp>
    </p:spTree>
    <p:extLst>
      <p:ext uri="{BB962C8B-B14F-4D97-AF65-F5344CB8AC3E}">
        <p14:creationId xmlns:p14="http://schemas.microsoft.com/office/powerpoint/2010/main" val="399170301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zh-CN" b="1" dirty="0"/>
              <a:t>二、</a:t>
            </a:r>
            <a:r>
              <a:rPr lang="en-US" altLang="zh-CN" b="1" dirty="0" err="1"/>
              <a:t>Sharding</a:t>
            </a:r>
            <a:r>
              <a:rPr lang="en-US" altLang="zh-CN" b="1" dirty="0"/>
              <a:t>-JDBC</a:t>
            </a:r>
            <a:r>
              <a:rPr lang="zh-CN" altLang="zh-CN" b="1" dirty="0"/>
              <a:t>分页修正</a:t>
            </a:r>
            <a:endParaRPr lang="zh-CN" altLang="zh-CN" dirty="0"/>
          </a:p>
        </p:txBody>
      </p:sp>
      <p:sp>
        <p:nvSpPr>
          <p:cNvPr id="3" name="内容占位符 2"/>
          <p:cNvSpPr>
            <a:spLocks noGrp="1"/>
          </p:cNvSpPr>
          <p:nvPr>
            <p:ph idx="1"/>
          </p:nvPr>
        </p:nvSpPr>
        <p:spPr>
          <a:xfrm>
            <a:off x="1667838" y="1874839"/>
            <a:ext cx="10972800" cy="4525963"/>
          </a:xfrm>
        </p:spPr>
        <p:txBody>
          <a:bodyPr>
            <a:normAutofit/>
          </a:bodyPr>
          <a:lstStyle/>
          <a:p>
            <a:pPr marL="0" indent="0" algn="just">
              <a:spcAft>
                <a:spcPts val="0"/>
              </a:spcAft>
              <a:buNone/>
            </a:pPr>
            <a:r>
              <a:rPr lang="zh-CN" altLang="zh-CN" sz="2400" kern="0" dirty="0">
                <a:solidFill>
                  <a:srgbClr val="404040"/>
                </a:solidFill>
                <a:latin typeface="Calibri" panose="020F0502020204030204" pitchFamily="34" charset="0"/>
                <a:ea typeface="微软雅黑" panose="020B0503020204020204" pitchFamily="34" charset="-122"/>
                <a:cs typeface="宋体" panose="02010600030101010101" pitchFamily="2" charset="-122"/>
              </a:rPr>
              <a:t>下图展示了不进行</a:t>
            </a:r>
            <a:r>
              <a:rPr lang="en-US" altLang="zh-CN" sz="2400" kern="0" dirty="0">
                <a:solidFill>
                  <a:srgbClr val="404040"/>
                </a:solidFill>
                <a:latin typeface="Calibri" panose="020F0502020204030204" pitchFamily="34" charset="0"/>
                <a:ea typeface="微软雅黑" panose="020B0503020204020204" pitchFamily="34" charset="-122"/>
                <a:cs typeface="宋体" panose="02010600030101010101" pitchFamily="2" charset="-122"/>
              </a:rPr>
              <a:t>SQL</a:t>
            </a:r>
            <a:r>
              <a:rPr lang="zh-CN" altLang="zh-CN" sz="2400" kern="0" dirty="0">
                <a:solidFill>
                  <a:srgbClr val="404040"/>
                </a:solidFill>
                <a:latin typeface="Calibri" panose="020F0502020204030204" pitchFamily="34" charset="0"/>
                <a:ea typeface="微软雅黑" panose="020B0503020204020204" pitchFamily="34" charset="-122"/>
                <a:cs typeface="宋体" panose="02010600030101010101" pitchFamily="2" charset="-122"/>
              </a:rPr>
              <a:t>的改写的分页执行结果：</a:t>
            </a:r>
            <a:endParaRPr lang="zh-CN" altLang="zh-CN" sz="2400" kern="100" dirty="0">
              <a:latin typeface="Calibri" panose="020F0502020204030204" pitchFamily="34" charset="0"/>
              <a:cs typeface="Times New Roman" panose="02020603050405020304" pitchFamily="18" charset="0"/>
            </a:endParaRPr>
          </a:p>
          <a:p>
            <a:pPr indent="0">
              <a:lnSpc>
                <a:spcPct val="150000"/>
              </a:lnSpc>
              <a:spcBef>
                <a:spcPts val="1125"/>
              </a:spcBef>
              <a:spcAft>
                <a:spcPts val="1125"/>
              </a:spcAft>
              <a:buNone/>
            </a:pPr>
            <a:endParaRPr lang="zh-CN" altLang="zh-CN" dirty="0">
              <a:latin typeface="宋体" panose="02010600030101010101" pitchFamily="2" charset="-122"/>
              <a:cs typeface="宋体" panose="02010600030101010101" pitchFamily="2" charset="-122"/>
            </a:endParaRPr>
          </a:p>
        </p:txBody>
      </p:sp>
      <p:sp>
        <p:nvSpPr>
          <p:cNvPr id="4" name="Rectangle 2">
            <a:extLst>
              <a:ext uri="{FF2B5EF4-FFF2-40B4-BE49-F238E27FC236}">
                <a16:creationId xmlns:a16="http://schemas.microsoft.com/office/drawing/2014/main" id="{74A57FB8-0306-814A-BC69-E1CD080EE877}"/>
              </a:ext>
            </a:extLst>
          </p:cNvPr>
          <p:cNvSpPr>
            <a:spLocks noChangeArrowheads="1"/>
          </p:cNvSpPr>
          <p:nvPr/>
        </p:nvSpPr>
        <p:spPr bwMode="auto">
          <a:xfrm>
            <a:off x="1058238" y="2746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2049" name="Picture 1" descr="不改写SQL的分页执行结果">
            <a:extLst>
              <a:ext uri="{FF2B5EF4-FFF2-40B4-BE49-F238E27FC236}">
                <a16:creationId xmlns:a16="http://schemas.microsoft.com/office/drawing/2014/main" id="{A82BFE86-6C45-7140-A8D9-9B8191A87580}"/>
              </a:ext>
            </a:extLst>
          </p:cNvPr>
          <p:cNvPicPr>
            <a:picLocks noChangeAspect="1" noChangeArrowheads="1"/>
          </p:cNvPicPr>
          <p:nvPr/>
        </p:nvPicPr>
        <p:blipFill>
          <a:blip r:embed="rId2" r:link="rId3">
            <a:extLst>
              <a:ext uri="{28A0092B-C50C-407E-A947-70E740481C1C}">
                <a14:useLocalDpi xmlns:a14="http://schemas.microsoft.com/office/drawing/2010/main" val="0"/>
              </a:ext>
            </a:extLst>
          </a:blip>
          <a:srcRect/>
          <a:stretch>
            <a:fillRect/>
          </a:stretch>
        </p:blipFill>
        <p:spPr bwMode="auto">
          <a:xfrm>
            <a:off x="3780889" y="2380841"/>
            <a:ext cx="5270500" cy="431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721376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zh-CN" b="1" dirty="0"/>
              <a:t>二、</a:t>
            </a:r>
            <a:r>
              <a:rPr lang="en-US" altLang="zh-CN" b="1" dirty="0" err="1"/>
              <a:t>Sharding</a:t>
            </a:r>
            <a:r>
              <a:rPr lang="en-US" altLang="zh-CN" b="1" dirty="0"/>
              <a:t>-JDBC</a:t>
            </a:r>
            <a:r>
              <a:rPr lang="zh-CN" altLang="zh-CN" b="1" dirty="0"/>
              <a:t>分页修正</a:t>
            </a:r>
            <a:endParaRPr lang="zh-CN" altLang="zh-CN" dirty="0"/>
          </a:p>
        </p:txBody>
      </p:sp>
      <p:sp>
        <p:nvSpPr>
          <p:cNvPr id="3" name="内容占位符 2"/>
          <p:cNvSpPr>
            <a:spLocks noGrp="1"/>
          </p:cNvSpPr>
          <p:nvPr>
            <p:ph idx="1"/>
          </p:nvPr>
        </p:nvSpPr>
        <p:spPr/>
        <p:txBody>
          <a:bodyPr>
            <a:normAutofit/>
          </a:bodyPr>
          <a:lstStyle/>
          <a:p>
            <a:pPr indent="0">
              <a:lnSpc>
                <a:spcPct val="150000"/>
              </a:lnSpc>
              <a:buNone/>
            </a:pPr>
            <a:r>
              <a:rPr lang="zh-CN" altLang="zh-CN" sz="2400" kern="0" dirty="0">
                <a:solidFill>
                  <a:srgbClr val="323232"/>
                </a:solidFill>
                <a:latin typeface="Helvetica" pitchFamily="2" charset="0"/>
                <a:cs typeface="宋体" panose="02010600030101010101" pitchFamily="2" charset="-122"/>
              </a:rPr>
              <a:t>通过图中所示，想要取得两个表中共同的按照分数排序的第</a:t>
            </a:r>
            <a:r>
              <a:rPr lang="en-US" altLang="zh-CN" sz="2400" kern="0" dirty="0">
                <a:solidFill>
                  <a:srgbClr val="323232"/>
                </a:solidFill>
                <a:latin typeface="Helvetica" pitchFamily="2" charset="0"/>
                <a:cs typeface="宋体" panose="02010600030101010101" pitchFamily="2" charset="-122"/>
              </a:rPr>
              <a:t>2</a:t>
            </a:r>
            <a:r>
              <a:rPr lang="zh-CN" altLang="zh-CN" sz="2400" kern="0" dirty="0">
                <a:solidFill>
                  <a:srgbClr val="323232"/>
                </a:solidFill>
                <a:latin typeface="Helvetica" pitchFamily="2" charset="0"/>
                <a:cs typeface="宋体" panose="02010600030101010101" pitchFamily="2" charset="-122"/>
              </a:rPr>
              <a:t>条和第</a:t>
            </a:r>
            <a:r>
              <a:rPr lang="en-US" altLang="zh-CN" sz="2400" kern="0" dirty="0">
                <a:solidFill>
                  <a:srgbClr val="323232"/>
                </a:solidFill>
                <a:latin typeface="Helvetica" pitchFamily="2" charset="0"/>
                <a:cs typeface="宋体" panose="02010600030101010101" pitchFamily="2" charset="-122"/>
              </a:rPr>
              <a:t>3</a:t>
            </a:r>
            <a:r>
              <a:rPr lang="zh-CN" altLang="zh-CN" sz="2400" kern="0" dirty="0">
                <a:solidFill>
                  <a:srgbClr val="323232"/>
                </a:solidFill>
                <a:latin typeface="Helvetica" pitchFamily="2" charset="0"/>
                <a:cs typeface="宋体" panose="02010600030101010101" pitchFamily="2" charset="-122"/>
              </a:rPr>
              <a:t>条数据，应该是</a:t>
            </a:r>
            <a:r>
              <a:rPr lang="en-US" altLang="zh-CN" sz="2400" kern="0" dirty="0">
                <a:solidFill>
                  <a:srgbClr val="5E5E5E"/>
                </a:solidFill>
                <a:latin typeface="Consolas" panose="020B0609020204030204" pitchFamily="49" charset="0"/>
                <a:cs typeface="Times New Roman" panose="02020603050405020304" pitchFamily="18" charset="0"/>
              </a:rPr>
              <a:t>95</a:t>
            </a:r>
            <a:r>
              <a:rPr lang="zh-CN" altLang="zh-CN" sz="2400" kern="0" dirty="0">
                <a:solidFill>
                  <a:srgbClr val="323232"/>
                </a:solidFill>
                <a:latin typeface="Helvetica" pitchFamily="2" charset="0"/>
                <a:cs typeface="宋体" panose="02010600030101010101" pitchFamily="2" charset="-122"/>
              </a:rPr>
              <a:t>和</a:t>
            </a:r>
            <a:r>
              <a:rPr lang="en-US" altLang="zh-CN" sz="2400" kern="0" dirty="0">
                <a:solidFill>
                  <a:srgbClr val="5E5E5E"/>
                </a:solidFill>
                <a:latin typeface="Consolas" panose="020B0609020204030204" pitchFamily="49" charset="0"/>
                <a:cs typeface="Times New Roman" panose="02020603050405020304" pitchFamily="18" charset="0"/>
              </a:rPr>
              <a:t>90</a:t>
            </a:r>
            <a:r>
              <a:rPr lang="zh-CN" altLang="zh-CN" sz="2400" kern="0" dirty="0">
                <a:solidFill>
                  <a:srgbClr val="323232"/>
                </a:solidFill>
                <a:latin typeface="Helvetica" pitchFamily="2" charset="0"/>
                <a:cs typeface="宋体" panose="02010600030101010101" pitchFamily="2" charset="-122"/>
              </a:rPr>
              <a:t>。</a:t>
            </a:r>
            <a:r>
              <a:rPr lang="zh-CN" altLang="zh-CN" sz="2400" kern="0" dirty="0">
                <a:solidFill>
                  <a:srgbClr val="323232"/>
                </a:solidFill>
                <a:latin typeface="Calibri" panose="020F0502020204030204" pitchFamily="34" charset="0"/>
                <a:ea typeface="Helvetica" pitchFamily="2" charset="0"/>
                <a:cs typeface="宋体" panose="02010600030101010101" pitchFamily="2" charset="-122"/>
              </a:rPr>
              <a:t> </a:t>
            </a:r>
            <a:r>
              <a:rPr lang="zh-CN" altLang="zh-CN" sz="2400" kern="0" dirty="0">
                <a:solidFill>
                  <a:srgbClr val="323232"/>
                </a:solidFill>
                <a:latin typeface="Helvetica" pitchFamily="2" charset="0"/>
                <a:cs typeface="宋体" panose="02010600030101010101" pitchFamily="2" charset="-122"/>
              </a:rPr>
              <a:t>由于执行的</a:t>
            </a:r>
            <a:r>
              <a:rPr lang="en-US" altLang="zh-CN" sz="2400" kern="0" dirty="0">
                <a:solidFill>
                  <a:srgbClr val="323232"/>
                </a:solidFill>
                <a:latin typeface="Helvetica" pitchFamily="2" charset="0"/>
                <a:cs typeface="宋体" panose="02010600030101010101" pitchFamily="2" charset="-122"/>
              </a:rPr>
              <a:t>SQL</a:t>
            </a:r>
            <a:r>
              <a:rPr lang="zh-CN" altLang="zh-CN" sz="2400" kern="0" dirty="0">
                <a:solidFill>
                  <a:srgbClr val="323232"/>
                </a:solidFill>
                <a:latin typeface="Helvetica" pitchFamily="2" charset="0"/>
                <a:cs typeface="宋体" panose="02010600030101010101" pitchFamily="2" charset="-122"/>
              </a:rPr>
              <a:t>只能从每个表中获取第</a:t>
            </a:r>
            <a:r>
              <a:rPr lang="en-US" altLang="zh-CN" sz="2400" kern="0" dirty="0">
                <a:solidFill>
                  <a:srgbClr val="323232"/>
                </a:solidFill>
                <a:latin typeface="Helvetica" pitchFamily="2" charset="0"/>
                <a:cs typeface="宋体" panose="02010600030101010101" pitchFamily="2" charset="-122"/>
              </a:rPr>
              <a:t>2</a:t>
            </a:r>
            <a:r>
              <a:rPr lang="zh-CN" altLang="zh-CN" sz="2400" kern="0" dirty="0">
                <a:solidFill>
                  <a:srgbClr val="323232"/>
                </a:solidFill>
                <a:latin typeface="Helvetica" pitchFamily="2" charset="0"/>
                <a:cs typeface="宋体" panose="02010600030101010101" pitchFamily="2" charset="-122"/>
              </a:rPr>
              <a:t>条和第</a:t>
            </a:r>
            <a:r>
              <a:rPr lang="en-US" altLang="zh-CN" sz="2400" kern="0" dirty="0">
                <a:solidFill>
                  <a:srgbClr val="323232"/>
                </a:solidFill>
                <a:latin typeface="Helvetica" pitchFamily="2" charset="0"/>
                <a:cs typeface="宋体" panose="02010600030101010101" pitchFamily="2" charset="-122"/>
              </a:rPr>
              <a:t>3</a:t>
            </a:r>
            <a:r>
              <a:rPr lang="zh-CN" altLang="zh-CN" sz="2400" kern="0" dirty="0">
                <a:solidFill>
                  <a:srgbClr val="323232"/>
                </a:solidFill>
                <a:latin typeface="Helvetica" pitchFamily="2" charset="0"/>
                <a:cs typeface="宋体" panose="02010600030101010101" pitchFamily="2" charset="-122"/>
              </a:rPr>
              <a:t>条数据，即从</a:t>
            </a:r>
            <a:r>
              <a:rPr lang="en-US" altLang="zh-CN" sz="2400" kern="0" dirty="0">
                <a:solidFill>
                  <a:srgbClr val="323232"/>
                </a:solidFill>
                <a:latin typeface="Helvetica" pitchFamily="2" charset="0"/>
                <a:cs typeface="宋体" panose="02010600030101010101" pitchFamily="2" charset="-122"/>
              </a:rPr>
              <a:t>t_score_0</a:t>
            </a:r>
            <a:r>
              <a:rPr lang="zh-CN" altLang="zh-CN" sz="2400" kern="0" dirty="0">
                <a:solidFill>
                  <a:srgbClr val="323232"/>
                </a:solidFill>
                <a:latin typeface="Helvetica" pitchFamily="2" charset="0"/>
                <a:cs typeface="宋体" panose="02010600030101010101" pitchFamily="2" charset="-122"/>
              </a:rPr>
              <a:t>表中获取的是</a:t>
            </a:r>
            <a:r>
              <a:rPr lang="en-US" altLang="zh-CN" sz="2400" kern="0" dirty="0">
                <a:solidFill>
                  <a:srgbClr val="5E5E5E"/>
                </a:solidFill>
                <a:latin typeface="Consolas" panose="020B0609020204030204" pitchFamily="49" charset="0"/>
                <a:cs typeface="Times New Roman" panose="02020603050405020304" pitchFamily="18" charset="0"/>
              </a:rPr>
              <a:t>90</a:t>
            </a:r>
            <a:r>
              <a:rPr lang="zh-CN" altLang="zh-CN" sz="2400" kern="0" dirty="0">
                <a:solidFill>
                  <a:srgbClr val="323232"/>
                </a:solidFill>
                <a:latin typeface="Helvetica" pitchFamily="2" charset="0"/>
                <a:cs typeface="宋体" panose="02010600030101010101" pitchFamily="2" charset="-122"/>
              </a:rPr>
              <a:t>和</a:t>
            </a:r>
            <a:r>
              <a:rPr lang="en-US" altLang="zh-CN" sz="2400" kern="0" dirty="0">
                <a:solidFill>
                  <a:srgbClr val="5E5E5E"/>
                </a:solidFill>
                <a:latin typeface="Consolas" panose="020B0609020204030204" pitchFamily="49" charset="0"/>
                <a:cs typeface="Times New Roman" panose="02020603050405020304" pitchFamily="18" charset="0"/>
              </a:rPr>
              <a:t>80</a:t>
            </a:r>
            <a:r>
              <a:rPr lang="zh-CN" altLang="zh-CN" sz="2400" kern="0" dirty="0">
                <a:solidFill>
                  <a:srgbClr val="323232"/>
                </a:solidFill>
                <a:latin typeface="Helvetica" pitchFamily="2" charset="0"/>
                <a:cs typeface="宋体" panose="02010600030101010101" pitchFamily="2" charset="-122"/>
              </a:rPr>
              <a:t>；从</a:t>
            </a:r>
            <a:r>
              <a:rPr lang="en-US" altLang="zh-CN" sz="2400" kern="0" dirty="0">
                <a:solidFill>
                  <a:srgbClr val="323232"/>
                </a:solidFill>
                <a:latin typeface="Helvetica" pitchFamily="2" charset="0"/>
                <a:cs typeface="宋体" panose="02010600030101010101" pitchFamily="2" charset="-122"/>
              </a:rPr>
              <a:t>t_score_0</a:t>
            </a:r>
            <a:r>
              <a:rPr lang="zh-CN" altLang="zh-CN" sz="2400" kern="0" dirty="0">
                <a:solidFill>
                  <a:srgbClr val="323232"/>
                </a:solidFill>
                <a:latin typeface="Helvetica" pitchFamily="2" charset="0"/>
                <a:cs typeface="宋体" panose="02010600030101010101" pitchFamily="2" charset="-122"/>
              </a:rPr>
              <a:t>表中获取的是</a:t>
            </a:r>
            <a:r>
              <a:rPr lang="en-US" altLang="zh-CN" sz="2400" kern="0" dirty="0">
                <a:solidFill>
                  <a:srgbClr val="5E5E5E"/>
                </a:solidFill>
                <a:latin typeface="Consolas" panose="020B0609020204030204" pitchFamily="49" charset="0"/>
                <a:cs typeface="Times New Roman" panose="02020603050405020304" pitchFamily="18" charset="0"/>
              </a:rPr>
              <a:t>85</a:t>
            </a:r>
            <a:r>
              <a:rPr lang="zh-CN" altLang="zh-CN" sz="2400" kern="0" dirty="0">
                <a:solidFill>
                  <a:srgbClr val="323232"/>
                </a:solidFill>
                <a:latin typeface="Helvetica" pitchFamily="2" charset="0"/>
                <a:cs typeface="宋体" panose="02010600030101010101" pitchFamily="2" charset="-122"/>
              </a:rPr>
              <a:t>和</a:t>
            </a:r>
            <a:r>
              <a:rPr lang="en-US" altLang="zh-CN" sz="2400" kern="0" dirty="0">
                <a:solidFill>
                  <a:srgbClr val="5E5E5E"/>
                </a:solidFill>
                <a:latin typeface="Consolas" panose="020B0609020204030204" pitchFamily="49" charset="0"/>
                <a:cs typeface="Times New Roman" panose="02020603050405020304" pitchFamily="18" charset="0"/>
              </a:rPr>
              <a:t>75</a:t>
            </a:r>
            <a:r>
              <a:rPr lang="zh-CN" altLang="zh-CN" sz="2400" kern="0" dirty="0">
                <a:solidFill>
                  <a:srgbClr val="323232"/>
                </a:solidFill>
                <a:latin typeface="Helvetica" pitchFamily="2" charset="0"/>
                <a:cs typeface="宋体" panose="02010600030101010101" pitchFamily="2" charset="-122"/>
              </a:rPr>
              <a:t>。</a:t>
            </a:r>
            <a:r>
              <a:rPr lang="zh-CN" altLang="zh-CN" sz="2400" kern="0" dirty="0">
                <a:solidFill>
                  <a:srgbClr val="323232"/>
                </a:solidFill>
                <a:latin typeface="Calibri" panose="020F0502020204030204" pitchFamily="34" charset="0"/>
                <a:ea typeface="Helvetica" pitchFamily="2" charset="0"/>
                <a:cs typeface="宋体" panose="02010600030101010101" pitchFamily="2" charset="-122"/>
              </a:rPr>
              <a:t> </a:t>
            </a:r>
            <a:r>
              <a:rPr lang="zh-CN" altLang="zh-CN" sz="2400" kern="0" dirty="0">
                <a:solidFill>
                  <a:srgbClr val="323232"/>
                </a:solidFill>
                <a:latin typeface="Helvetica" pitchFamily="2" charset="0"/>
                <a:cs typeface="宋体" panose="02010600030101010101" pitchFamily="2" charset="-122"/>
              </a:rPr>
              <a:t>因此进行结果归并时，只能从获取的</a:t>
            </a:r>
            <a:r>
              <a:rPr lang="en-US" altLang="zh-CN" sz="2400" kern="0" dirty="0">
                <a:solidFill>
                  <a:srgbClr val="5E5E5E"/>
                </a:solidFill>
                <a:latin typeface="Consolas" panose="020B0609020204030204" pitchFamily="49" charset="0"/>
                <a:cs typeface="Times New Roman" panose="02020603050405020304" pitchFamily="18" charset="0"/>
              </a:rPr>
              <a:t>90</a:t>
            </a:r>
            <a:r>
              <a:rPr lang="zh-CN" altLang="zh-CN" sz="2400" kern="0" dirty="0">
                <a:solidFill>
                  <a:srgbClr val="323232"/>
                </a:solidFill>
                <a:latin typeface="Helvetica" pitchFamily="2" charset="0"/>
                <a:cs typeface="宋体" panose="02010600030101010101" pitchFamily="2" charset="-122"/>
              </a:rPr>
              <a:t>，</a:t>
            </a:r>
            <a:r>
              <a:rPr lang="en-US" altLang="zh-CN" sz="2400" kern="0" dirty="0">
                <a:solidFill>
                  <a:srgbClr val="5E5E5E"/>
                </a:solidFill>
                <a:latin typeface="Consolas" panose="020B0609020204030204" pitchFamily="49" charset="0"/>
                <a:cs typeface="Times New Roman" panose="02020603050405020304" pitchFamily="18" charset="0"/>
              </a:rPr>
              <a:t>80</a:t>
            </a:r>
            <a:r>
              <a:rPr lang="zh-CN" altLang="zh-CN" sz="2400" kern="0" dirty="0">
                <a:solidFill>
                  <a:srgbClr val="323232"/>
                </a:solidFill>
                <a:latin typeface="Helvetica" pitchFamily="2" charset="0"/>
                <a:cs typeface="宋体" panose="02010600030101010101" pitchFamily="2" charset="-122"/>
              </a:rPr>
              <a:t>，</a:t>
            </a:r>
            <a:r>
              <a:rPr lang="en-US" altLang="zh-CN" sz="2400" kern="0" dirty="0">
                <a:solidFill>
                  <a:srgbClr val="5E5E5E"/>
                </a:solidFill>
                <a:latin typeface="Consolas" panose="020B0609020204030204" pitchFamily="49" charset="0"/>
                <a:cs typeface="Times New Roman" panose="02020603050405020304" pitchFamily="18" charset="0"/>
              </a:rPr>
              <a:t>85</a:t>
            </a:r>
            <a:r>
              <a:rPr lang="zh-CN" altLang="zh-CN" sz="2400" kern="0" dirty="0">
                <a:solidFill>
                  <a:srgbClr val="323232"/>
                </a:solidFill>
                <a:latin typeface="Helvetica" pitchFamily="2" charset="0"/>
                <a:cs typeface="宋体" panose="02010600030101010101" pitchFamily="2" charset="-122"/>
              </a:rPr>
              <a:t>和</a:t>
            </a:r>
            <a:r>
              <a:rPr lang="en-US" altLang="zh-CN" sz="2400" kern="0" dirty="0">
                <a:solidFill>
                  <a:srgbClr val="5E5E5E"/>
                </a:solidFill>
                <a:latin typeface="Consolas" panose="020B0609020204030204" pitchFamily="49" charset="0"/>
                <a:cs typeface="Times New Roman" panose="02020603050405020304" pitchFamily="18" charset="0"/>
              </a:rPr>
              <a:t>75</a:t>
            </a:r>
            <a:r>
              <a:rPr lang="zh-CN" altLang="zh-CN" sz="2400" kern="0" dirty="0">
                <a:solidFill>
                  <a:srgbClr val="323232"/>
                </a:solidFill>
                <a:latin typeface="Helvetica" pitchFamily="2" charset="0"/>
                <a:cs typeface="宋体" panose="02010600030101010101" pitchFamily="2" charset="-122"/>
              </a:rPr>
              <a:t>之中进行归并，那么结果归并无论怎么实现，都不可能获得正确的结果。</a:t>
            </a:r>
          </a:p>
        </p:txBody>
      </p:sp>
    </p:spTree>
    <p:extLst>
      <p:ext uri="{BB962C8B-B14F-4D97-AF65-F5344CB8AC3E}">
        <p14:creationId xmlns:p14="http://schemas.microsoft.com/office/powerpoint/2010/main" val="1449210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zh-CN" b="1" dirty="0"/>
              <a:t>一、</a:t>
            </a:r>
            <a:r>
              <a:rPr lang="en-US" altLang="zh-CN" b="1" dirty="0" err="1"/>
              <a:t>Sharding</a:t>
            </a:r>
            <a:r>
              <a:rPr lang="en-US" altLang="zh-CN" b="1" dirty="0"/>
              <a:t>-JDBC</a:t>
            </a:r>
            <a:endParaRPr lang="zh-CN" altLang="zh-CN" dirty="0"/>
          </a:p>
        </p:txBody>
      </p:sp>
      <p:sp>
        <p:nvSpPr>
          <p:cNvPr id="4" name="Rectangle 2">
            <a:extLst>
              <a:ext uri="{FF2B5EF4-FFF2-40B4-BE49-F238E27FC236}">
                <a16:creationId xmlns:a16="http://schemas.microsoft.com/office/drawing/2014/main" id="{39F47389-6E2C-194F-BEE7-AA41D0D2D107}"/>
              </a:ext>
            </a:extLst>
          </p:cNvPr>
          <p:cNvSpPr>
            <a:spLocks noChangeArrowheads="1"/>
          </p:cNvSpPr>
          <p:nvPr/>
        </p:nvSpPr>
        <p:spPr bwMode="auto">
          <a:xfrm>
            <a:off x="505838" y="50583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1025" name="Picture 1" descr="Sharding-JDBC Architecture">
            <a:extLst>
              <a:ext uri="{FF2B5EF4-FFF2-40B4-BE49-F238E27FC236}">
                <a16:creationId xmlns:a16="http://schemas.microsoft.com/office/drawing/2014/main" id="{ECE2DB9D-E38A-1C4C-B0DB-A99D3952F7C7}"/>
              </a:ext>
            </a:extLst>
          </p:cNvPr>
          <p:cNvPicPr>
            <a:picLocks noChangeAspect="1" noChangeArrowheads="1"/>
          </p:cNvPicPr>
          <p:nvPr/>
        </p:nvPicPr>
        <p:blipFill>
          <a:blip r:embed="rId2" r:link="rId3">
            <a:extLst>
              <a:ext uri="{28A0092B-C50C-407E-A947-70E740481C1C}">
                <a14:useLocalDpi xmlns:a14="http://schemas.microsoft.com/office/drawing/2010/main" val="0"/>
              </a:ext>
            </a:extLst>
          </a:blip>
          <a:srcRect/>
          <a:stretch>
            <a:fillRect/>
          </a:stretch>
        </p:blipFill>
        <p:spPr bwMode="auto">
          <a:xfrm>
            <a:off x="3460750" y="1512651"/>
            <a:ext cx="5270500" cy="5130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48807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zh-CN" b="1" dirty="0"/>
              <a:t>二、</a:t>
            </a:r>
            <a:r>
              <a:rPr lang="en-US" altLang="zh-CN" b="1" dirty="0" err="1"/>
              <a:t>Sharding</a:t>
            </a:r>
            <a:r>
              <a:rPr lang="en-US" altLang="zh-CN" b="1" dirty="0"/>
              <a:t>-JDBC</a:t>
            </a:r>
            <a:r>
              <a:rPr lang="zh-CN" altLang="zh-CN" b="1" dirty="0"/>
              <a:t>分页修正</a:t>
            </a:r>
            <a:endParaRPr lang="zh-CN" altLang="zh-CN" dirty="0"/>
          </a:p>
        </p:txBody>
      </p:sp>
      <p:sp>
        <p:nvSpPr>
          <p:cNvPr id="3" name="内容占位符 2"/>
          <p:cNvSpPr>
            <a:spLocks noGrp="1"/>
          </p:cNvSpPr>
          <p:nvPr>
            <p:ph idx="1"/>
          </p:nvPr>
        </p:nvSpPr>
        <p:spPr/>
        <p:txBody>
          <a:bodyPr>
            <a:normAutofit/>
          </a:bodyPr>
          <a:lstStyle/>
          <a:p>
            <a:pPr marL="0" indent="0">
              <a:lnSpc>
                <a:spcPct val="150000"/>
              </a:lnSpc>
              <a:buNone/>
            </a:pPr>
            <a:r>
              <a:rPr lang="zh-CN" altLang="zh-CN" sz="2400" kern="100" dirty="0">
                <a:solidFill>
                  <a:srgbClr val="404040"/>
                </a:solidFill>
                <a:ea typeface="微软雅黑" panose="020B0503020204020204" pitchFamily="34" charset="-122"/>
                <a:cs typeface="Times New Roman" panose="02020603050405020304" pitchFamily="18" charset="0"/>
              </a:rPr>
              <a:t>正确的做法是将分页条件改写为</a:t>
            </a:r>
            <a:r>
              <a:rPr lang="en-US" altLang="zh-CN" sz="2400" kern="100" dirty="0">
                <a:solidFill>
                  <a:srgbClr val="404040"/>
                </a:solidFill>
                <a:ea typeface="微软雅黑" panose="020B0503020204020204" pitchFamily="34" charset="-122"/>
                <a:cs typeface="Times New Roman" panose="02020603050405020304" pitchFamily="18" charset="0"/>
              </a:rPr>
              <a:t>LIMIT 0, 3</a:t>
            </a:r>
            <a:r>
              <a:rPr lang="zh-CN" altLang="zh-CN" sz="2400" kern="100" dirty="0">
                <a:solidFill>
                  <a:srgbClr val="404040"/>
                </a:solidFill>
                <a:ea typeface="微软雅黑" panose="020B0503020204020204" pitchFamily="34" charset="-122"/>
                <a:cs typeface="Times New Roman" panose="02020603050405020304" pitchFamily="18" charset="0"/>
              </a:rPr>
              <a:t>，取出所有前两页数据，再结合排序条件计算出正确的数据。 下图展示了进行</a:t>
            </a:r>
            <a:r>
              <a:rPr lang="en-US" altLang="zh-CN" sz="2400" kern="100" dirty="0">
                <a:solidFill>
                  <a:srgbClr val="404040"/>
                </a:solidFill>
                <a:ea typeface="微软雅黑" panose="020B0503020204020204" pitchFamily="34" charset="-122"/>
                <a:cs typeface="Times New Roman" panose="02020603050405020304" pitchFamily="18" charset="0"/>
              </a:rPr>
              <a:t>SQL</a:t>
            </a:r>
            <a:r>
              <a:rPr lang="zh-CN" altLang="zh-CN" sz="2400" kern="100" dirty="0">
                <a:solidFill>
                  <a:srgbClr val="404040"/>
                </a:solidFill>
                <a:ea typeface="微软雅黑" panose="020B0503020204020204" pitchFamily="34" charset="-122"/>
                <a:cs typeface="Times New Roman" panose="02020603050405020304" pitchFamily="18" charset="0"/>
              </a:rPr>
              <a:t>改写之后的分页执行结果。</a:t>
            </a:r>
            <a:endParaRPr lang="zh-CN" altLang="zh-CN" sz="2400" dirty="0">
              <a:latin typeface="宋体" panose="02010600030101010101" pitchFamily="2" charset="-122"/>
              <a:cs typeface="宋体" panose="02010600030101010101" pitchFamily="2" charset="-122"/>
            </a:endParaRPr>
          </a:p>
        </p:txBody>
      </p:sp>
      <p:sp>
        <p:nvSpPr>
          <p:cNvPr id="4" name="Rectangle 2">
            <a:extLst>
              <a:ext uri="{FF2B5EF4-FFF2-40B4-BE49-F238E27FC236}">
                <a16:creationId xmlns:a16="http://schemas.microsoft.com/office/drawing/2014/main" id="{09F23D00-E126-0E43-B16D-3024E8F4AE64}"/>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4097" name="Picture 1" descr="改写SQL的分页执行结果">
            <a:extLst>
              <a:ext uri="{FF2B5EF4-FFF2-40B4-BE49-F238E27FC236}">
                <a16:creationId xmlns:a16="http://schemas.microsoft.com/office/drawing/2014/main" id="{2E589E27-054A-7248-952D-F29CF5957D91}"/>
              </a:ext>
            </a:extLst>
          </p:cNvPr>
          <p:cNvPicPr>
            <a:picLocks noChangeAspect="1" noChangeArrowheads="1"/>
          </p:cNvPicPr>
          <p:nvPr/>
        </p:nvPicPr>
        <p:blipFill>
          <a:blip r:embed="rId2" r:link="rId3">
            <a:extLst>
              <a:ext uri="{28A0092B-C50C-407E-A947-70E740481C1C}">
                <a14:useLocalDpi xmlns:a14="http://schemas.microsoft.com/office/drawing/2010/main" val="0"/>
              </a:ext>
            </a:extLst>
          </a:blip>
          <a:srcRect/>
          <a:stretch>
            <a:fillRect/>
          </a:stretch>
        </p:blipFill>
        <p:spPr bwMode="auto">
          <a:xfrm>
            <a:off x="3246634" y="2812355"/>
            <a:ext cx="5270500" cy="3416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658819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zh-CN" b="1" dirty="0"/>
              <a:t>三、性能瓶颈</a:t>
            </a:r>
            <a:endParaRPr lang="zh-CN" altLang="zh-CN" dirty="0"/>
          </a:p>
        </p:txBody>
      </p:sp>
      <p:sp>
        <p:nvSpPr>
          <p:cNvPr id="3" name="内容占位符 2"/>
          <p:cNvSpPr>
            <a:spLocks noGrp="1"/>
          </p:cNvSpPr>
          <p:nvPr>
            <p:ph idx="1"/>
          </p:nvPr>
        </p:nvSpPr>
        <p:spPr/>
        <p:txBody>
          <a:bodyPr>
            <a:normAutofit/>
          </a:bodyPr>
          <a:lstStyle/>
          <a:p>
            <a:pPr marL="0" indent="0">
              <a:lnSpc>
                <a:spcPct val="150000"/>
              </a:lnSpc>
              <a:buNone/>
            </a:pPr>
            <a:r>
              <a:rPr lang="zh-CN" altLang="zh-CN" sz="2400" dirty="0"/>
              <a:t>查询偏移量过大的分页会导致数据库获取数据性能低下，以</a:t>
            </a:r>
            <a:r>
              <a:rPr lang="en-US" altLang="zh-CN" sz="2400" dirty="0"/>
              <a:t>MySQL</a:t>
            </a:r>
            <a:r>
              <a:rPr lang="zh-CN" altLang="zh-CN" sz="2400" dirty="0"/>
              <a:t>为例：</a:t>
            </a:r>
            <a:endParaRPr lang="en-US" altLang="zh-CN" sz="2400" dirty="0"/>
          </a:p>
          <a:p>
            <a:pPr marL="0" indent="0">
              <a:lnSpc>
                <a:spcPct val="150000"/>
              </a:lnSpc>
              <a:buNone/>
            </a:pPr>
            <a:endParaRPr lang="en-US" altLang="zh-CN" sz="2400" dirty="0"/>
          </a:p>
          <a:p>
            <a:pPr marL="0" indent="0">
              <a:lnSpc>
                <a:spcPct val="150000"/>
              </a:lnSpc>
              <a:buNone/>
            </a:pPr>
            <a:endParaRPr lang="en-US" altLang="zh-CN" sz="2400" dirty="0"/>
          </a:p>
          <a:p>
            <a:pPr indent="0">
              <a:lnSpc>
                <a:spcPct val="150000"/>
              </a:lnSpc>
              <a:spcBef>
                <a:spcPts val="1125"/>
              </a:spcBef>
              <a:spcAft>
                <a:spcPts val="1125"/>
              </a:spcAft>
              <a:buNone/>
            </a:pPr>
            <a:r>
              <a:rPr lang="zh-CN" altLang="zh-CN" sz="2400" dirty="0">
                <a:solidFill>
                  <a:srgbClr val="404040"/>
                </a:solidFill>
                <a:latin typeface="宋体" panose="02010600030101010101" pitchFamily="2" charset="-122"/>
                <a:ea typeface="微软雅黑" panose="020B0503020204020204" pitchFamily="34" charset="-122"/>
                <a:cs typeface="宋体" panose="02010600030101010101" pitchFamily="2" charset="-122"/>
              </a:rPr>
              <a:t>这句</a:t>
            </a:r>
            <a:r>
              <a:rPr lang="en-US" altLang="zh-CN" sz="2400" dirty="0">
                <a:solidFill>
                  <a:srgbClr val="404040"/>
                </a:solidFill>
                <a:latin typeface="宋体" panose="02010600030101010101" pitchFamily="2" charset="-122"/>
                <a:ea typeface="微软雅黑" panose="020B0503020204020204" pitchFamily="34" charset="-122"/>
                <a:cs typeface="宋体" panose="02010600030101010101" pitchFamily="2" charset="-122"/>
              </a:rPr>
              <a:t>SQL</a:t>
            </a:r>
            <a:r>
              <a:rPr lang="zh-CN" altLang="zh-CN" sz="2400" dirty="0">
                <a:solidFill>
                  <a:srgbClr val="404040"/>
                </a:solidFill>
                <a:latin typeface="宋体" panose="02010600030101010101" pitchFamily="2" charset="-122"/>
                <a:ea typeface="微软雅黑" panose="020B0503020204020204" pitchFamily="34" charset="-122"/>
                <a:cs typeface="宋体" panose="02010600030101010101" pitchFamily="2" charset="-122"/>
              </a:rPr>
              <a:t>会使得</a:t>
            </a:r>
            <a:r>
              <a:rPr lang="en-US" altLang="zh-CN" sz="2400" dirty="0">
                <a:solidFill>
                  <a:srgbClr val="404040"/>
                </a:solidFill>
                <a:latin typeface="宋体" panose="02010600030101010101" pitchFamily="2" charset="-122"/>
                <a:ea typeface="微软雅黑" panose="020B0503020204020204" pitchFamily="34" charset="-122"/>
                <a:cs typeface="宋体" panose="02010600030101010101" pitchFamily="2" charset="-122"/>
              </a:rPr>
              <a:t>MySQL</a:t>
            </a:r>
            <a:r>
              <a:rPr lang="zh-CN" altLang="zh-CN" sz="2400" dirty="0">
                <a:solidFill>
                  <a:srgbClr val="404040"/>
                </a:solidFill>
                <a:latin typeface="宋体" panose="02010600030101010101" pitchFamily="2" charset="-122"/>
                <a:ea typeface="微软雅黑" panose="020B0503020204020204" pitchFamily="34" charset="-122"/>
                <a:cs typeface="宋体" panose="02010600030101010101" pitchFamily="2" charset="-122"/>
              </a:rPr>
              <a:t>在无法利用索引的情况下跳过</a:t>
            </a:r>
            <a:r>
              <a:rPr lang="en-US" altLang="zh-CN" sz="2400" dirty="0">
                <a:solidFill>
                  <a:srgbClr val="404040"/>
                </a:solidFill>
                <a:latin typeface="宋体" panose="02010600030101010101" pitchFamily="2" charset="-122"/>
                <a:ea typeface="微软雅黑" panose="020B0503020204020204" pitchFamily="34" charset="-122"/>
                <a:cs typeface="宋体" panose="02010600030101010101" pitchFamily="2" charset="-122"/>
              </a:rPr>
              <a:t>1000000</a:t>
            </a:r>
            <a:r>
              <a:rPr lang="zh-CN" altLang="zh-CN" sz="2400" dirty="0">
                <a:solidFill>
                  <a:srgbClr val="404040"/>
                </a:solidFill>
                <a:latin typeface="宋体" panose="02010600030101010101" pitchFamily="2" charset="-122"/>
                <a:ea typeface="微软雅黑" panose="020B0503020204020204" pitchFamily="34" charset="-122"/>
                <a:cs typeface="宋体" panose="02010600030101010101" pitchFamily="2" charset="-122"/>
              </a:rPr>
              <a:t>条记录后，再获取</a:t>
            </a:r>
            <a:r>
              <a:rPr lang="en-US" altLang="zh-CN" sz="2400" dirty="0">
                <a:solidFill>
                  <a:srgbClr val="404040"/>
                </a:solidFill>
                <a:latin typeface="宋体" panose="02010600030101010101" pitchFamily="2" charset="-122"/>
                <a:ea typeface="微软雅黑" panose="020B0503020204020204" pitchFamily="34" charset="-122"/>
                <a:cs typeface="宋体" panose="02010600030101010101" pitchFamily="2" charset="-122"/>
              </a:rPr>
              <a:t>10</a:t>
            </a:r>
            <a:r>
              <a:rPr lang="zh-CN" altLang="zh-CN" sz="2400" dirty="0">
                <a:solidFill>
                  <a:srgbClr val="404040"/>
                </a:solidFill>
                <a:latin typeface="宋体" panose="02010600030101010101" pitchFamily="2" charset="-122"/>
                <a:ea typeface="微软雅黑" panose="020B0503020204020204" pitchFamily="34" charset="-122"/>
                <a:cs typeface="宋体" panose="02010600030101010101" pitchFamily="2" charset="-122"/>
              </a:rPr>
              <a:t>条记录，其性能可想而知。 而在分库分表的情况下（假设分为</a:t>
            </a:r>
            <a:r>
              <a:rPr lang="en-US" altLang="zh-CN" sz="2400" dirty="0">
                <a:solidFill>
                  <a:srgbClr val="404040"/>
                </a:solidFill>
                <a:latin typeface="宋体" panose="02010600030101010101" pitchFamily="2" charset="-122"/>
                <a:ea typeface="微软雅黑" panose="020B0503020204020204" pitchFamily="34" charset="-122"/>
                <a:cs typeface="宋体" panose="02010600030101010101" pitchFamily="2" charset="-122"/>
              </a:rPr>
              <a:t>2</a:t>
            </a:r>
            <a:r>
              <a:rPr lang="zh-CN" altLang="zh-CN" sz="2400" dirty="0">
                <a:solidFill>
                  <a:srgbClr val="404040"/>
                </a:solidFill>
                <a:latin typeface="宋体" panose="02010600030101010101" pitchFamily="2" charset="-122"/>
                <a:ea typeface="微软雅黑" panose="020B0503020204020204" pitchFamily="34" charset="-122"/>
                <a:cs typeface="宋体" panose="02010600030101010101" pitchFamily="2" charset="-122"/>
              </a:rPr>
              <a:t>个库），为了保证数据的正确性，</a:t>
            </a:r>
            <a:r>
              <a:rPr lang="en-US" altLang="zh-CN" sz="2400" dirty="0">
                <a:solidFill>
                  <a:srgbClr val="404040"/>
                </a:solidFill>
                <a:latin typeface="宋体" panose="02010600030101010101" pitchFamily="2" charset="-122"/>
                <a:ea typeface="微软雅黑" panose="020B0503020204020204" pitchFamily="34" charset="-122"/>
                <a:cs typeface="宋体" panose="02010600030101010101" pitchFamily="2" charset="-122"/>
              </a:rPr>
              <a:t>SQL</a:t>
            </a:r>
            <a:r>
              <a:rPr lang="zh-CN" altLang="zh-CN" sz="2400" dirty="0">
                <a:solidFill>
                  <a:srgbClr val="404040"/>
                </a:solidFill>
                <a:latin typeface="宋体" panose="02010600030101010101" pitchFamily="2" charset="-122"/>
                <a:ea typeface="微软雅黑" panose="020B0503020204020204" pitchFamily="34" charset="-122"/>
                <a:cs typeface="宋体" panose="02010600030101010101" pitchFamily="2" charset="-122"/>
              </a:rPr>
              <a:t>会改写为：</a:t>
            </a:r>
            <a:endParaRPr lang="en-US" altLang="zh-CN" sz="2400" dirty="0">
              <a:solidFill>
                <a:srgbClr val="404040"/>
              </a:solidFill>
              <a:latin typeface="宋体" panose="02010600030101010101" pitchFamily="2" charset="-122"/>
              <a:ea typeface="微软雅黑" panose="020B0503020204020204" pitchFamily="34" charset="-122"/>
              <a:cs typeface="宋体" panose="02010600030101010101" pitchFamily="2" charset="-122"/>
            </a:endParaRPr>
          </a:p>
          <a:p>
            <a:pPr indent="0">
              <a:lnSpc>
                <a:spcPct val="150000"/>
              </a:lnSpc>
              <a:spcBef>
                <a:spcPts val="1125"/>
              </a:spcBef>
              <a:spcAft>
                <a:spcPts val="1125"/>
              </a:spcAft>
              <a:buNone/>
            </a:pPr>
            <a:endParaRPr lang="zh-CN" altLang="zh-CN" dirty="0">
              <a:latin typeface="宋体" panose="02010600030101010101" pitchFamily="2" charset="-122"/>
              <a:cs typeface="宋体" panose="02010600030101010101" pitchFamily="2" charset="-122"/>
            </a:endParaRPr>
          </a:p>
          <a:p>
            <a:pPr marL="0" indent="0">
              <a:lnSpc>
                <a:spcPct val="150000"/>
              </a:lnSpc>
              <a:buNone/>
            </a:pPr>
            <a:endParaRPr lang="zh-CN" altLang="zh-CN" sz="2400" dirty="0"/>
          </a:p>
          <a:p>
            <a:pPr indent="0">
              <a:lnSpc>
                <a:spcPct val="150000"/>
              </a:lnSpc>
              <a:buNone/>
            </a:pPr>
            <a:endParaRPr lang="zh-CN" altLang="zh-CN" sz="2400" kern="0" dirty="0">
              <a:solidFill>
                <a:srgbClr val="323232"/>
              </a:solidFill>
              <a:latin typeface="Helvetica" pitchFamily="2" charset="0"/>
              <a:cs typeface="宋体" panose="02010600030101010101" pitchFamily="2" charset="-122"/>
            </a:endParaRPr>
          </a:p>
        </p:txBody>
      </p:sp>
      <p:pic>
        <p:nvPicPr>
          <p:cNvPr id="4" name="图片 3">
            <a:extLst>
              <a:ext uri="{FF2B5EF4-FFF2-40B4-BE49-F238E27FC236}">
                <a16:creationId xmlns:a16="http://schemas.microsoft.com/office/drawing/2014/main" id="{399EBF90-2993-3240-B41D-A3FC1AF5B0D3}"/>
              </a:ext>
            </a:extLst>
          </p:cNvPr>
          <p:cNvPicPr>
            <a:picLocks noChangeAspect="1"/>
          </p:cNvPicPr>
          <p:nvPr/>
        </p:nvPicPr>
        <p:blipFill>
          <a:blip r:embed="rId2"/>
          <a:stretch>
            <a:fillRect/>
          </a:stretch>
        </p:blipFill>
        <p:spPr>
          <a:xfrm>
            <a:off x="1117386" y="2476928"/>
            <a:ext cx="7861300" cy="609600"/>
          </a:xfrm>
          <a:prstGeom prst="rect">
            <a:avLst/>
          </a:prstGeom>
        </p:spPr>
      </p:pic>
      <p:pic>
        <p:nvPicPr>
          <p:cNvPr id="5" name="图片 4">
            <a:extLst>
              <a:ext uri="{FF2B5EF4-FFF2-40B4-BE49-F238E27FC236}">
                <a16:creationId xmlns:a16="http://schemas.microsoft.com/office/drawing/2014/main" id="{2C868E6B-0098-3A4F-9EC6-228F2AF942ED}"/>
              </a:ext>
            </a:extLst>
          </p:cNvPr>
          <p:cNvPicPr>
            <a:picLocks noChangeAspect="1"/>
          </p:cNvPicPr>
          <p:nvPr/>
        </p:nvPicPr>
        <p:blipFill>
          <a:blip r:embed="rId3"/>
          <a:stretch>
            <a:fillRect/>
          </a:stretch>
        </p:blipFill>
        <p:spPr>
          <a:xfrm>
            <a:off x="1117386" y="5259156"/>
            <a:ext cx="7721600" cy="469900"/>
          </a:xfrm>
          <a:prstGeom prst="rect">
            <a:avLst/>
          </a:prstGeom>
        </p:spPr>
      </p:pic>
    </p:spTree>
    <p:extLst>
      <p:ext uri="{BB962C8B-B14F-4D97-AF65-F5344CB8AC3E}">
        <p14:creationId xmlns:p14="http://schemas.microsoft.com/office/powerpoint/2010/main" val="415616146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zh-CN" b="1" dirty="0"/>
              <a:t>二、</a:t>
            </a:r>
            <a:r>
              <a:rPr lang="en-US" altLang="zh-CN" b="1" dirty="0" err="1"/>
              <a:t>Sharding</a:t>
            </a:r>
            <a:r>
              <a:rPr lang="en-US" altLang="zh-CN" b="1" dirty="0"/>
              <a:t>-JDBC</a:t>
            </a:r>
            <a:r>
              <a:rPr lang="zh-CN" altLang="zh-CN" b="1" dirty="0"/>
              <a:t>分页修正</a:t>
            </a:r>
            <a:endParaRPr lang="zh-CN" altLang="zh-CN" dirty="0"/>
          </a:p>
        </p:txBody>
      </p:sp>
      <p:sp>
        <p:nvSpPr>
          <p:cNvPr id="3" name="内容占位符 2"/>
          <p:cNvSpPr>
            <a:spLocks noGrp="1"/>
          </p:cNvSpPr>
          <p:nvPr>
            <p:ph idx="1"/>
          </p:nvPr>
        </p:nvSpPr>
        <p:spPr/>
        <p:txBody>
          <a:bodyPr>
            <a:normAutofit/>
          </a:bodyPr>
          <a:lstStyle/>
          <a:p>
            <a:pPr marL="0" indent="0">
              <a:lnSpc>
                <a:spcPct val="150000"/>
              </a:lnSpc>
              <a:buNone/>
            </a:pPr>
            <a:r>
              <a:rPr lang="zh-CN" altLang="zh-CN" sz="2400" dirty="0"/>
              <a:t>即将偏移量前的记录全部取出，并仅获取排序后的最后</a:t>
            </a:r>
            <a:r>
              <a:rPr lang="en-US" altLang="zh-CN" sz="2400" dirty="0"/>
              <a:t>10</a:t>
            </a:r>
            <a:r>
              <a:rPr lang="zh-CN" altLang="zh-CN" sz="2400" dirty="0"/>
              <a:t>条记录。这会在数据库本身就执行很慢的情况下，进一步加剧性能瓶颈。 因为原</a:t>
            </a:r>
            <a:r>
              <a:rPr lang="en-US" altLang="zh-CN" sz="2400" dirty="0"/>
              <a:t>SQL</a:t>
            </a:r>
            <a:r>
              <a:rPr lang="zh-CN" altLang="zh-CN" sz="2400" dirty="0"/>
              <a:t>仅需要传输</a:t>
            </a:r>
            <a:r>
              <a:rPr lang="en-US" altLang="zh-CN" sz="2400" dirty="0"/>
              <a:t>10</a:t>
            </a:r>
            <a:r>
              <a:rPr lang="zh-CN" altLang="zh-CN" sz="2400" dirty="0"/>
              <a:t>条记录至客户端，而改写之后的</a:t>
            </a:r>
            <a:r>
              <a:rPr lang="en-US" altLang="zh-CN" sz="2400" dirty="0"/>
              <a:t>SQL</a:t>
            </a:r>
            <a:r>
              <a:rPr lang="zh-CN" altLang="zh-CN" sz="2400" dirty="0"/>
              <a:t>则会传输</a:t>
            </a:r>
            <a:r>
              <a:rPr lang="en-US" altLang="zh-CN" sz="2400" dirty="0"/>
              <a:t>1,000,010 * 2</a:t>
            </a:r>
            <a:r>
              <a:rPr lang="zh-CN" altLang="zh-CN" sz="2400" dirty="0"/>
              <a:t>的记录至客户端。</a:t>
            </a:r>
          </a:p>
        </p:txBody>
      </p:sp>
    </p:spTree>
    <p:extLst>
      <p:ext uri="{BB962C8B-B14F-4D97-AF65-F5344CB8AC3E}">
        <p14:creationId xmlns:p14="http://schemas.microsoft.com/office/powerpoint/2010/main" val="105307490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zh-CN" b="1" dirty="0"/>
              <a:t>四、</a:t>
            </a:r>
            <a:r>
              <a:rPr lang="en-US" altLang="zh-CN" b="1" dirty="0" err="1"/>
              <a:t>Sharding</a:t>
            </a:r>
            <a:r>
              <a:rPr lang="en-US" altLang="zh-CN" b="1" dirty="0"/>
              <a:t>-JDBC</a:t>
            </a:r>
            <a:r>
              <a:rPr lang="zh-CN" altLang="zh-CN" b="1" dirty="0"/>
              <a:t>的优化</a:t>
            </a:r>
            <a:endParaRPr lang="zh-CN" altLang="zh-CN" dirty="0"/>
          </a:p>
        </p:txBody>
      </p:sp>
      <p:sp>
        <p:nvSpPr>
          <p:cNvPr id="3" name="内容占位符 2"/>
          <p:cNvSpPr>
            <a:spLocks noGrp="1"/>
          </p:cNvSpPr>
          <p:nvPr>
            <p:ph idx="1"/>
          </p:nvPr>
        </p:nvSpPr>
        <p:spPr/>
        <p:txBody>
          <a:bodyPr>
            <a:normAutofit/>
          </a:bodyPr>
          <a:lstStyle/>
          <a:p>
            <a:pPr marL="0" indent="0" algn="just">
              <a:lnSpc>
                <a:spcPct val="150000"/>
              </a:lnSpc>
              <a:spcAft>
                <a:spcPts val="0"/>
              </a:spcAft>
              <a:buNone/>
            </a:pPr>
            <a:r>
              <a:rPr lang="zh-CN" altLang="zh-CN" sz="2400" kern="100" dirty="0">
                <a:solidFill>
                  <a:srgbClr val="404040"/>
                </a:solidFill>
                <a:latin typeface="Calibri" panose="020F0502020204030204" pitchFamily="34" charset="0"/>
                <a:ea typeface="微软雅黑" panose="020B0503020204020204" pitchFamily="34" charset="-122"/>
                <a:cs typeface="Times New Roman" panose="02020603050405020304" pitchFamily="18" charset="0"/>
              </a:rPr>
              <a:t>（</a:t>
            </a:r>
            <a:r>
              <a:rPr lang="en-US" altLang="zh-CN" sz="2400" kern="100" dirty="0">
                <a:solidFill>
                  <a:srgbClr val="404040"/>
                </a:solidFill>
                <a:latin typeface="Calibri" panose="020F0502020204030204" pitchFamily="34" charset="0"/>
                <a:ea typeface="微软雅黑" panose="020B0503020204020204" pitchFamily="34" charset="-122"/>
                <a:cs typeface="Times New Roman" panose="02020603050405020304" pitchFamily="18" charset="0"/>
              </a:rPr>
              <a:t>1</a:t>
            </a:r>
            <a:r>
              <a:rPr lang="zh-CN" altLang="zh-CN" sz="2400" kern="100" dirty="0">
                <a:solidFill>
                  <a:srgbClr val="404040"/>
                </a:solidFill>
                <a:latin typeface="Calibri" panose="020F0502020204030204" pitchFamily="34" charset="0"/>
                <a:ea typeface="微软雅黑" panose="020B0503020204020204" pitchFamily="34" charset="-122"/>
                <a:cs typeface="Times New Roman" panose="02020603050405020304" pitchFamily="18" charset="0"/>
              </a:rPr>
              <a:t>）</a:t>
            </a:r>
            <a:r>
              <a:rPr lang="zh-CN" altLang="zh-CN" sz="2400" kern="100" dirty="0">
                <a:solidFill>
                  <a:srgbClr val="C00000"/>
                </a:solidFill>
                <a:latin typeface="Calibri" panose="020F0502020204030204" pitchFamily="34" charset="0"/>
                <a:ea typeface="微软雅黑" panose="020B0503020204020204" pitchFamily="34" charset="-122"/>
                <a:cs typeface="Times New Roman" panose="02020603050405020304" pitchFamily="18" charset="0"/>
              </a:rPr>
              <a:t>采用流式处理</a:t>
            </a:r>
            <a:r>
              <a:rPr lang="en-US" altLang="zh-CN" sz="2400" kern="100" dirty="0">
                <a:solidFill>
                  <a:srgbClr val="C00000"/>
                </a:solidFill>
                <a:latin typeface="Calibri" panose="020F0502020204030204" pitchFamily="34" charset="0"/>
                <a:ea typeface="微软雅黑" panose="020B0503020204020204" pitchFamily="34" charset="-122"/>
                <a:cs typeface="Times New Roman" panose="02020603050405020304" pitchFamily="18" charset="0"/>
              </a:rPr>
              <a:t> + </a:t>
            </a:r>
            <a:r>
              <a:rPr lang="zh-CN" altLang="zh-CN" sz="2400" kern="100" dirty="0">
                <a:solidFill>
                  <a:srgbClr val="C00000"/>
                </a:solidFill>
                <a:latin typeface="Calibri" panose="020F0502020204030204" pitchFamily="34" charset="0"/>
                <a:ea typeface="微软雅黑" panose="020B0503020204020204" pitchFamily="34" charset="-122"/>
                <a:cs typeface="Times New Roman" panose="02020603050405020304" pitchFamily="18" charset="0"/>
              </a:rPr>
              <a:t>归并排序</a:t>
            </a:r>
            <a:r>
              <a:rPr lang="zh-CN" altLang="zh-CN" sz="2400" kern="100" dirty="0">
                <a:solidFill>
                  <a:srgbClr val="404040"/>
                </a:solidFill>
                <a:latin typeface="Calibri" panose="020F0502020204030204" pitchFamily="34" charset="0"/>
                <a:ea typeface="微软雅黑" panose="020B0503020204020204" pitchFamily="34" charset="-122"/>
                <a:cs typeface="Times New Roman" panose="02020603050405020304" pitchFamily="18" charset="0"/>
              </a:rPr>
              <a:t>的方式来避免内存的过量占用。由于</a:t>
            </a:r>
            <a:r>
              <a:rPr lang="en-US" altLang="zh-CN" sz="2400" kern="100" dirty="0">
                <a:solidFill>
                  <a:srgbClr val="404040"/>
                </a:solidFill>
                <a:latin typeface="Calibri" panose="020F0502020204030204" pitchFamily="34" charset="0"/>
                <a:ea typeface="微软雅黑" panose="020B0503020204020204" pitchFamily="34" charset="-122"/>
                <a:cs typeface="Times New Roman" panose="02020603050405020304" pitchFamily="18" charset="0"/>
              </a:rPr>
              <a:t>SQL</a:t>
            </a:r>
            <a:r>
              <a:rPr lang="zh-CN" altLang="zh-CN" sz="2400" kern="100" dirty="0">
                <a:solidFill>
                  <a:srgbClr val="404040"/>
                </a:solidFill>
                <a:latin typeface="Calibri" panose="020F0502020204030204" pitchFamily="34" charset="0"/>
                <a:ea typeface="微软雅黑" panose="020B0503020204020204" pitchFamily="34" charset="-122"/>
                <a:cs typeface="Times New Roman" panose="02020603050405020304" pitchFamily="18" charset="0"/>
              </a:rPr>
              <a:t>改写不可避免的占用了额外的带宽，但并不会导致内存暴涨。 与直觉不同，大多数人认为</a:t>
            </a:r>
            <a:r>
              <a:rPr lang="en-US" altLang="zh-CN" sz="2400" kern="100" dirty="0" err="1">
                <a:solidFill>
                  <a:srgbClr val="404040"/>
                </a:solidFill>
                <a:latin typeface="Calibri" panose="020F0502020204030204" pitchFamily="34" charset="0"/>
                <a:ea typeface="微软雅黑" panose="020B0503020204020204" pitchFamily="34" charset="-122"/>
                <a:cs typeface="Times New Roman" panose="02020603050405020304" pitchFamily="18" charset="0"/>
              </a:rPr>
              <a:t>Sharding</a:t>
            </a:r>
            <a:r>
              <a:rPr lang="en-US" altLang="zh-CN" sz="2400" kern="100" dirty="0">
                <a:solidFill>
                  <a:srgbClr val="404040"/>
                </a:solidFill>
                <a:latin typeface="Calibri" panose="020F0502020204030204" pitchFamily="34" charset="0"/>
                <a:ea typeface="微软雅黑" panose="020B0503020204020204" pitchFamily="34" charset="-122"/>
                <a:cs typeface="Times New Roman" panose="02020603050405020304" pitchFamily="18" charset="0"/>
              </a:rPr>
              <a:t>-JDBC</a:t>
            </a:r>
            <a:r>
              <a:rPr lang="zh-CN" altLang="zh-CN" sz="2400" kern="100" dirty="0">
                <a:solidFill>
                  <a:srgbClr val="404040"/>
                </a:solidFill>
                <a:latin typeface="Calibri" panose="020F0502020204030204" pitchFamily="34" charset="0"/>
                <a:ea typeface="微软雅黑" panose="020B0503020204020204" pitchFamily="34" charset="-122"/>
                <a:cs typeface="Times New Roman" panose="02020603050405020304" pitchFamily="18" charset="0"/>
              </a:rPr>
              <a:t>会将</a:t>
            </a:r>
            <a:r>
              <a:rPr lang="en-US" altLang="zh-CN" sz="2400" kern="100" dirty="0">
                <a:solidFill>
                  <a:srgbClr val="404040"/>
                </a:solidFill>
                <a:latin typeface="Calibri" panose="020F0502020204030204" pitchFamily="34" charset="0"/>
                <a:ea typeface="微软雅黑" panose="020B0503020204020204" pitchFamily="34" charset="-122"/>
                <a:cs typeface="Times New Roman" panose="02020603050405020304" pitchFamily="18" charset="0"/>
              </a:rPr>
              <a:t>1,000,010 * 2</a:t>
            </a:r>
            <a:r>
              <a:rPr lang="zh-CN" altLang="zh-CN" sz="2400" kern="100" dirty="0">
                <a:solidFill>
                  <a:srgbClr val="404040"/>
                </a:solidFill>
                <a:latin typeface="Calibri" panose="020F0502020204030204" pitchFamily="34" charset="0"/>
                <a:ea typeface="微软雅黑" panose="020B0503020204020204" pitchFamily="34" charset="-122"/>
                <a:cs typeface="Times New Roman" panose="02020603050405020304" pitchFamily="18" charset="0"/>
              </a:rPr>
              <a:t>记录全部加载至内存，进而占用大量内存而导致内存溢出。 但由于每个结果集的记录是有序的，因此</a:t>
            </a:r>
            <a:r>
              <a:rPr lang="en-US" altLang="zh-CN" sz="2400" kern="100" dirty="0" err="1">
                <a:solidFill>
                  <a:srgbClr val="404040"/>
                </a:solidFill>
                <a:latin typeface="Calibri" panose="020F0502020204030204" pitchFamily="34" charset="0"/>
                <a:ea typeface="微软雅黑" panose="020B0503020204020204" pitchFamily="34" charset="-122"/>
                <a:cs typeface="Times New Roman" panose="02020603050405020304" pitchFamily="18" charset="0"/>
              </a:rPr>
              <a:t>Sharding</a:t>
            </a:r>
            <a:r>
              <a:rPr lang="en-US" altLang="zh-CN" sz="2400" kern="100" dirty="0">
                <a:solidFill>
                  <a:srgbClr val="404040"/>
                </a:solidFill>
                <a:latin typeface="Calibri" panose="020F0502020204030204" pitchFamily="34" charset="0"/>
                <a:ea typeface="微软雅黑" panose="020B0503020204020204" pitchFamily="34" charset="-122"/>
                <a:cs typeface="Times New Roman" panose="02020603050405020304" pitchFamily="18" charset="0"/>
              </a:rPr>
              <a:t>-JDBC</a:t>
            </a:r>
            <a:r>
              <a:rPr lang="zh-CN" altLang="zh-CN" sz="2400" kern="100" dirty="0">
                <a:solidFill>
                  <a:srgbClr val="404040"/>
                </a:solidFill>
                <a:latin typeface="Calibri" panose="020F0502020204030204" pitchFamily="34" charset="0"/>
                <a:ea typeface="微软雅黑" panose="020B0503020204020204" pitchFamily="34" charset="-122"/>
                <a:cs typeface="Times New Roman" panose="02020603050405020304" pitchFamily="18" charset="0"/>
              </a:rPr>
              <a:t>每次仅获取各个分片的当前结果集记录，驻留在内存中的记录仅为当前路由到的分片的结果集的当前游标指向而已。 对于本身即有序的待排序对象，</a:t>
            </a:r>
            <a:r>
              <a:rPr lang="zh-CN" altLang="zh-CN" sz="2400" kern="100" dirty="0">
                <a:solidFill>
                  <a:srgbClr val="C00000"/>
                </a:solidFill>
                <a:latin typeface="Calibri" panose="020F0502020204030204" pitchFamily="34" charset="0"/>
                <a:ea typeface="微软雅黑" panose="020B0503020204020204" pitchFamily="34" charset="-122"/>
                <a:cs typeface="Times New Roman" panose="02020603050405020304" pitchFamily="18" charset="0"/>
              </a:rPr>
              <a:t>归并排序的时间复杂度</a:t>
            </a:r>
            <a:r>
              <a:rPr lang="zh-CN" altLang="zh-CN" sz="2400" kern="100" dirty="0">
                <a:solidFill>
                  <a:srgbClr val="404040"/>
                </a:solidFill>
                <a:latin typeface="Calibri" panose="020F0502020204030204" pitchFamily="34" charset="0"/>
                <a:ea typeface="微软雅黑" panose="020B0503020204020204" pitchFamily="34" charset="-122"/>
                <a:cs typeface="Times New Roman" panose="02020603050405020304" pitchFamily="18" charset="0"/>
              </a:rPr>
              <a:t>仅为</a:t>
            </a:r>
            <a:r>
              <a:rPr lang="en-US" altLang="zh-CN" sz="2400" kern="100" dirty="0">
                <a:solidFill>
                  <a:srgbClr val="404040"/>
                </a:solidFill>
                <a:latin typeface="Calibri" panose="020F0502020204030204" pitchFamily="34" charset="0"/>
                <a:ea typeface="微软雅黑" panose="020B0503020204020204" pitchFamily="34" charset="-122"/>
                <a:cs typeface="Times New Roman" panose="02020603050405020304" pitchFamily="18" charset="0"/>
              </a:rPr>
              <a:t>O(n)</a:t>
            </a:r>
            <a:r>
              <a:rPr lang="zh-CN" altLang="zh-CN" sz="2400" kern="100" dirty="0">
                <a:solidFill>
                  <a:srgbClr val="404040"/>
                </a:solidFill>
                <a:latin typeface="Calibri" panose="020F0502020204030204" pitchFamily="34" charset="0"/>
                <a:ea typeface="微软雅黑" panose="020B0503020204020204" pitchFamily="34" charset="-122"/>
                <a:cs typeface="Times New Roman" panose="02020603050405020304" pitchFamily="18" charset="0"/>
              </a:rPr>
              <a:t>，性能损耗很小。</a:t>
            </a:r>
            <a:endParaRPr lang="zh-CN" altLang="zh-CN" sz="2400" kern="100" dirty="0">
              <a:latin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18450334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zh-CN" b="1" dirty="0"/>
              <a:t>四、</a:t>
            </a:r>
            <a:r>
              <a:rPr lang="en-US" altLang="zh-CN" b="1" dirty="0" err="1"/>
              <a:t>Sharding</a:t>
            </a:r>
            <a:r>
              <a:rPr lang="en-US" altLang="zh-CN" b="1" dirty="0"/>
              <a:t>-JDBC</a:t>
            </a:r>
            <a:r>
              <a:rPr lang="zh-CN" altLang="zh-CN" b="1" dirty="0"/>
              <a:t>的优化</a:t>
            </a:r>
            <a:endParaRPr lang="zh-CN" altLang="zh-CN" dirty="0"/>
          </a:p>
        </p:txBody>
      </p:sp>
      <p:sp>
        <p:nvSpPr>
          <p:cNvPr id="3" name="内容占位符 2"/>
          <p:cNvSpPr>
            <a:spLocks noGrp="1"/>
          </p:cNvSpPr>
          <p:nvPr>
            <p:ph idx="1"/>
          </p:nvPr>
        </p:nvSpPr>
        <p:spPr/>
        <p:txBody>
          <a:bodyPr>
            <a:normAutofit/>
          </a:bodyPr>
          <a:lstStyle/>
          <a:p>
            <a:pPr marL="0" indent="0" algn="just">
              <a:lnSpc>
                <a:spcPct val="150000"/>
              </a:lnSpc>
              <a:spcAft>
                <a:spcPts val="0"/>
              </a:spcAft>
              <a:buNone/>
            </a:pPr>
            <a:r>
              <a:rPr lang="zh-CN" altLang="en" sz="2400" kern="100" dirty="0">
                <a:latin typeface="Calibri" panose="020F0502020204030204" pitchFamily="34" charset="0"/>
                <a:cs typeface="Times New Roman" panose="02020603050405020304" pitchFamily="18" charset="0"/>
              </a:rPr>
              <a:t>（</a:t>
            </a:r>
            <a:r>
              <a:rPr lang="en" altLang="zh-CN" sz="2400" kern="100" dirty="0">
                <a:latin typeface="Calibri" panose="020F0502020204030204" pitchFamily="34" charset="0"/>
                <a:cs typeface="Times New Roman" panose="02020603050405020304" pitchFamily="18" charset="0"/>
              </a:rPr>
              <a:t>2</a:t>
            </a:r>
            <a:r>
              <a:rPr lang="zh-CN" altLang="en" sz="2400" kern="100" dirty="0">
                <a:latin typeface="Calibri" panose="020F0502020204030204" pitchFamily="34" charset="0"/>
                <a:cs typeface="Times New Roman" panose="02020603050405020304" pitchFamily="18" charset="0"/>
              </a:rPr>
              <a:t>）</a:t>
            </a:r>
            <a:r>
              <a:rPr lang="en" altLang="zh-CN" sz="2400" kern="100" dirty="0" err="1">
                <a:latin typeface="Calibri" panose="020F0502020204030204" pitchFamily="34" charset="0"/>
                <a:cs typeface="Times New Roman" panose="02020603050405020304" pitchFamily="18" charset="0"/>
              </a:rPr>
              <a:t>Sharding</a:t>
            </a:r>
            <a:r>
              <a:rPr lang="en" altLang="zh-CN" sz="2400" kern="100" dirty="0">
                <a:latin typeface="Calibri" panose="020F0502020204030204" pitchFamily="34" charset="0"/>
                <a:cs typeface="Times New Roman" panose="02020603050405020304" pitchFamily="18" charset="0"/>
              </a:rPr>
              <a:t>-JDBC</a:t>
            </a:r>
            <a:r>
              <a:rPr lang="zh-CN" altLang="en-US" sz="2400" kern="100" dirty="0">
                <a:latin typeface="Calibri" panose="020F0502020204030204" pitchFamily="34" charset="0"/>
                <a:cs typeface="Times New Roman" panose="02020603050405020304" pitchFamily="18" charset="0"/>
              </a:rPr>
              <a:t>对仅落至单分片的查询进行进一步优化。 落至单分片查询的请求并不需要改写</a:t>
            </a:r>
            <a:r>
              <a:rPr lang="en" altLang="zh-CN" sz="2400" kern="100" dirty="0">
                <a:latin typeface="Calibri" panose="020F0502020204030204" pitchFamily="34" charset="0"/>
                <a:cs typeface="Times New Roman" panose="02020603050405020304" pitchFamily="18" charset="0"/>
              </a:rPr>
              <a:t>SQL</a:t>
            </a:r>
            <a:r>
              <a:rPr lang="zh-CN" altLang="en-US" sz="2400" kern="100" dirty="0">
                <a:latin typeface="Calibri" panose="020F0502020204030204" pitchFamily="34" charset="0"/>
                <a:cs typeface="Times New Roman" panose="02020603050405020304" pitchFamily="18" charset="0"/>
              </a:rPr>
              <a:t>也可以保证记录的正确性，因此在此种情况下，</a:t>
            </a:r>
            <a:r>
              <a:rPr lang="en" altLang="zh-CN" sz="2400" kern="100" dirty="0" err="1">
                <a:latin typeface="Calibri" panose="020F0502020204030204" pitchFamily="34" charset="0"/>
                <a:cs typeface="Times New Roman" panose="02020603050405020304" pitchFamily="18" charset="0"/>
              </a:rPr>
              <a:t>Sharding</a:t>
            </a:r>
            <a:r>
              <a:rPr lang="en" altLang="zh-CN" sz="2400" kern="100" dirty="0">
                <a:latin typeface="Calibri" panose="020F0502020204030204" pitchFamily="34" charset="0"/>
                <a:cs typeface="Times New Roman" panose="02020603050405020304" pitchFamily="18" charset="0"/>
              </a:rPr>
              <a:t>-JDBC</a:t>
            </a:r>
            <a:r>
              <a:rPr lang="zh-CN" altLang="en-US" sz="2400" kern="100" dirty="0">
                <a:latin typeface="Calibri" panose="020F0502020204030204" pitchFamily="34" charset="0"/>
                <a:cs typeface="Times New Roman" panose="02020603050405020304" pitchFamily="18" charset="0"/>
              </a:rPr>
              <a:t>并未进行</a:t>
            </a:r>
            <a:r>
              <a:rPr lang="en" altLang="zh-CN" sz="2400" kern="100" dirty="0">
                <a:latin typeface="Calibri" panose="020F0502020204030204" pitchFamily="34" charset="0"/>
                <a:cs typeface="Times New Roman" panose="02020603050405020304" pitchFamily="18" charset="0"/>
              </a:rPr>
              <a:t>SQL</a:t>
            </a:r>
            <a:r>
              <a:rPr lang="zh-CN" altLang="en-US" sz="2400" kern="100" dirty="0">
                <a:latin typeface="Calibri" panose="020F0502020204030204" pitchFamily="34" charset="0"/>
                <a:cs typeface="Times New Roman" panose="02020603050405020304" pitchFamily="18" charset="0"/>
              </a:rPr>
              <a:t>改写，从而达到节省带宽的目的。</a:t>
            </a:r>
          </a:p>
          <a:p>
            <a:pPr marL="0" indent="0" algn="just">
              <a:lnSpc>
                <a:spcPct val="150000"/>
              </a:lnSpc>
              <a:spcAft>
                <a:spcPts val="0"/>
              </a:spcAft>
              <a:buNone/>
            </a:pPr>
            <a:endParaRPr lang="zh-CN" altLang="zh-CN" sz="2400" kern="100" dirty="0">
              <a:latin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64437709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zh-CN" b="1" dirty="0"/>
              <a:t>五、分页方案优化</a:t>
            </a:r>
            <a:endParaRPr lang="zh-CN" altLang="zh-CN" dirty="0"/>
          </a:p>
        </p:txBody>
      </p:sp>
      <p:sp>
        <p:nvSpPr>
          <p:cNvPr id="3" name="内容占位符 2"/>
          <p:cNvSpPr>
            <a:spLocks noGrp="1"/>
          </p:cNvSpPr>
          <p:nvPr>
            <p:ph idx="1"/>
          </p:nvPr>
        </p:nvSpPr>
        <p:spPr/>
        <p:txBody>
          <a:bodyPr>
            <a:normAutofit/>
          </a:bodyPr>
          <a:lstStyle/>
          <a:p>
            <a:pPr marL="0" indent="0" algn="just">
              <a:lnSpc>
                <a:spcPct val="150000"/>
              </a:lnSpc>
              <a:spcAft>
                <a:spcPts val="0"/>
              </a:spcAft>
              <a:buNone/>
            </a:pPr>
            <a:r>
              <a:rPr lang="zh-CN" altLang="en-US" sz="2400" kern="100" dirty="0">
                <a:latin typeface="Calibri" panose="020F0502020204030204" pitchFamily="34" charset="0"/>
                <a:cs typeface="Times New Roman" panose="02020603050405020304" pitchFamily="18" charset="0"/>
              </a:rPr>
              <a:t>由于</a:t>
            </a:r>
            <a:r>
              <a:rPr lang="en" altLang="zh-CN" sz="2400" kern="100" dirty="0">
                <a:latin typeface="Calibri" panose="020F0502020204030204" pitchFamily="34" charset="0"/>
                <a:cs typeface="Times New Roman" panose="02020603050405020304" pitchFamily="18" charset="0"/>
              </a:rPr>
              <a:t>LIMIT</a:t>
            </a:r>
            <a:r>
              <a:rPr lang="zh-CN" altLang="en-US" sz="2400" kern="100" dirty="0">
                <a:latin typeface="Calibri" panose="020F0502020204030204" pitchFamily="34" charset="0"/>
                <a:cs typeface="Times New Roman" panose="02020603050405020304" pitchFamily="18" charset="0"/>
              </a:rPr>
              <a:t>并不能通过索引查询数据，因此如果可以保证</a:t>
            </a:r>
            <a:r>
              <a:rPr lang="en" altLang="zh-CN" sz="2400" kern="100" dirty="0">
                <a:latin typeface="Calibri" panose="020F0502020204030204" pitchFamily="34" charset="0"/>
                <a:cs typeface="Times New Roman" panose="02020603050405020304" pitchFamily="18" charset="0"/>
              </a:rPr>
              <a:t>ID</a:t>
            </a:r>
            <a:r>
              <a:rPr lang="zh-CN" altLang="en-US" sz="2400" kern="100" dirty="0">
                <a:latin typeface="Calibri" panose="020F0502020204030204" pitchFamily="34" charset="0"/>
                <a:cs typeface="Times New Roman" panose="02020603050405020304" pitchFamily="18" charset="0"/>
              </a:rPr>
              <a:t>的连续性，通过</a:t>
            </a:r>
            <a:r>
              <a:rPr lang="en" altLang="zh-CN" sz="2400" kern="100" dirty="0">
                <a:latin typeface="Calibri" panose="020F0502020204030204" pitchFamily="34" charset="0"/>
                <a:cs typeface="Times New Roman" panose="02020603050405020304" pitchFamily="18" charset="0"/>
              </a:rPr>
              <a:t>ID</a:t>
            </a:r>
            <a:r>
              <a:rPr lang="zh-CN" altLang="en-US" sz="2400" kern="100" dirty="0">
                <a:latin typeface="Calibri" panose="020F0502020204030204" pitchFamily="34" charset="0"/>
                <a:cs typeface="Times New Roman" panose="02020603050405020304" pitchFamily="18" charset="0"/>
              </a:rPr>
              <a:t>进行分页是比较好的解决方案：</a:t>
            </a:r>
            <a:endParaRPr lang="en-US" altLang="zh-CN" sz="2400" kern="100" dirty="0">
              <a:latin typeface="Calibri" panose="020F0502020204030204" pitchFamily="34" charset="0"/>
              <a:cs typeface="Times New Roman" panose="02020603050405020304" pitchFamily="18" charset="0"/>
            </a:endParaRPr>
          </a:p>
          <a:p>
            <a:pPr marL="0" indent="0" algn="just">
              <a:lnSpc>
                <a:spcPct val="150000"/>
              </a:lnSpc>
              <a:spcAft>
                <a:spcPts val="0"/>
              </a:spcAft>
              <a:buNone/>
            </a:pPr>
            <a:endParaRPr lang="en-US" altLang="zh-CN" sz="2400" kern="100" dirty="0">
              <a:latin typeface="Calibri" panose="020F0502020204030204" pitchFamily="34" charset="0"/>
              <a:cs typeface="Times New Roman" panose="02020603050405020304" pitchFamily="18" charset="0"/>
            </a:endParaRPr>
          </a:p>
          <a:p>
            <a:pPr marL="0" indent="0">
              <a:buNone/>
            </a:pPr>
            <a:r>
              <a:rPr lang="zh-CN" altLang="zh-CN" sz="2400" kern="0" dirty="0">
                <a:latin typeface="Calibri" panose="020F0502020204030204" pitchFamily="34" charset="0"/>
                <a:cs typeface="宋体" panose="02010600030101010101" pitchFamily="2" charset="-122"/>
              </a:rPr>
              <a:t>或通过记录上次查询结果的最后一条记录的</a:t>
            </a:r>
            <a:r>
              <a:rPr lang="en-US" altLang="zh-CN" sz="2400" kern="0" dirty="0">
                <a:latin typeface="Calibri" panose="020F0502020204030204" pitchFamily="34" charset="0"/>
                <a:cs typeface="宋体" panose="02010600030101010101" pitchFamily="2" charset="-122"/>
              </a:rPr>
              <a:t>ID</a:t>
            </a:r>
            <a:r>
              <a:rPr lang="zh-CN" altLang="zh-CN" sz="2400" kern="0" dirty="0">
                <a:latin typeface="Calibri" panose="020F0502020204030204" pitchFamily="34" charset="0"/>
                <a:cs typeface="宋体" panose="02010600030101010101" pitchFamily="2" charset="-122"/>
              </a:rPr>
              <a:t>进行下一页的查询：</a:t>
            </a:r>
            <a:endParaRPr lang="zh-CN" altLang="zh-CN" sz="1800" kern="100" dirty="0">
              <a:latin typeface="Calibri" panose="020F0502020204030204" pitchFamily="34" charset="0"/>
              <a:cs typeface="Times New Roman" panose="02020603050405020304" pitchFamily="18" charset="0"/>
            </a:endParaRPr>
          </a:p>
          <a:p>
            <a:pPr marL="0" indent="0" algn="just">
              <a:lnSpc>
                <a:spcPct val="150000"/>
              </a:lnSpc>
              <a:spcAft>
                <a:spcPts val="0"/>
              </a:spcAft>
              <a:buNone/>
            </a:pPr>
            <a:endParaRPr lang="en-US" altLang="zh-CN" sz="2400" kern="100" dirty="0">
              <a:latin typeface="Calibri" panose="020F0502020204030204" pitchFamily="34" charset="0"/>
              <a:cs typeface="Times New Roman" panose="02020603050405020304" pitchFamily="18" charset="0"/>
            </a:endParaRPr>
          </a:p>
          <a:p>
            <a:pPr marL="0" indent="0" algn="just">
              <a:lnSpc>
                <a:spcPct val="150000"/>
              </a:lnSpc>
              <a:spcAft>
                <a:spcPts val="0"/>
              </a:spcAft>
              <a:buNone/>
            </a:pPr>
            <a:endParaRPr lang="zh-CN" altLang="en-US" sz="2400" kern="100" dirty="0">
              <a:latin typeface="Calibri" panose="020F0502020204030204" pitchFamily="34" charset="0"/>
              <a:cs typeface="Times New Roman" panose="02020603050405020304" pitchFamily="18" charset="0"/>
            </a:endParaRPr>
          </a:p>
          <a:p>
            <a:pPr marL="0" indent="0" algn="just">
              <a:lnSpc>
                <a:spcPct val="150000"/>
              </a:lnSpc>
              <a:spcAft>
                <a:spcPts val="0"/>
              </a:spcAft>
              <a:buNone/>
            </a:pPr>
            <a:endParaRPr lang="zh-CN" altLang="zh-CN" sz="2400" kern="100" dirty="0">
              <a:latin typeface="Calibri" panose="020F0502020204030204" pitchFamily="34" charset="0"/>
              <a:cs typeface="Times New Roman" panose="02020603050405020304" pitchFamily="18" charset="0"/>
            </a:endParaRPr>
          </a:p>
        </p:txBody>
      </p:sp>
      <p:pic>
        <p:nvPicPr>
          <p:cNvPr id="4" name="图片 3">
            <a:extLst>
              <a:ext uri="{FF2B5EF4-FFF2-40B4-BE49-F238E27FC236}">
                <a16:creationId xmlns:a16="http://schemas.microsoft.com/office/drawing/2014/main" id="{FE0F7A64-1018-8147-8D2A-225AC8284C26}"/>
              </a:ext>
            </a:extLst>
          </p:cNvPr>
          <p:cNvPicPr>
            <a:picLocks noChangeAspect="1"/>
          </p:cNvPicPr>
          <p:nvPr/>
        </p:nvPicPr>
        <p:blipFill>
          <a:blip r:embed="rId2"/>
          <a:stretch>
            <a:fillRect/>
          </a:stretch>
        </p:blipFill>
        <p:spPr>
          <a:xfrm>
            <a:off x="848189" y="2738991"/>
            <a:ext cx="7721600" cy="393700"/>
          </a:xfrm>
          <a:prstGeom prst="rect">
            <a:avLst/>
          </a:prstGeom>
        </p:spPr>
      </p:pic>
      <p:pic>
        <p:nvPicPr>
          <p:cNvPr id="5" name="图片 4">
            <a:extLst>
              <a:ext uri="{FF2B5EF4-FFF2-40B4-BE49-F238E27FC236}">
                <a16:creationId xmlns:a16="http://schemas.microsoft.com/office/drawing/2014/main" id="{24C59CB0-AFD8-DD45-948F-70A4995C04C1}"/>
              </a:ext>
            </a:extLst>
          </p:cNvPr>
          <p:cNvPicPr>
            <a:picLocks noChangeAspect="1"/>
          </p:cNvPicPr>
          <p:nvPr/>
        </p:nvPicPr>
        <p:blipFill>
          <a:blip r:embed="rId3"/>
          <a:stretch>
            <a:fillRect/>
          </a:stretch>
        </p:blipFill>
        <p:spPr>
          <a:xfrm>
            <a:off x="740024" y="4030181"/>
            <a:ext cx="7670800" cy="241300"/>
          </a:xfrm>
          <a:prstGeom prst="rect">
            <a:avLst/>
          </a:prstGeom>
        </p:spPr>
      </p:pic>
    </p:spTree>
    <p:extLst>
      <p:ext uri="{BB962C8B-B14F-4D97-AF65-F5344CB8AC3E}">
        <p14:creationId xmlns:p14="http://schemas.microsoft.com/office/powerpoint/2010/main" val="399034296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zh-CN" b="1" dirty="0"/>
              <a:t>六、实战操作</a:t>
            </a:r>
            <a:endParaRPr lang="zh-CN" altLang="zh-CN" dirty="0"/>
          </a:p>
        </p:txBody>
      </p:sp>
      <p:sp>
        <p:nvSpPr>
          <p:cNvPr id="3" name="内容占位符 2"/>
          <p:cNvSpPr>
            <a:spLocks noGrp="1"/>
          </p:cNvSpPr>
          <p:nvPr>
            <p:ph idx="1"/>
          </p:nvPr>
        </p:nvSpPr>
        <p:spPr/>
        <p:txBody>
          <a:bodyPr>
            <a:normAutofit/>
          </a:bodyPr>
          <a:lstStyle/>
          <a:p>
            <a:pPr marL="0" indent="0" algn="just">
              <a:lnSpc>
                <a:spcPct val="150000"/>
              </a:lnSpc>
              <a:buNone/>
            </a:pPr>
            <a:r>
              <a:rPr lang="en-US" altLang="zh-CN" b="1" dirty="0"/>
              <a:t>6.1 </a:t>
            </a:r>
            <a:r>
              <a:rPr lang="zh-CN" altLang="zh-CN" b="1" dirty="0"/>
              <a:t>准备数据</a:t>
            </a:r>
            <a:endParaRPr lang="zh-CN" altLang="zh-CN" dirty="0"/>
          </a:p>
          <a:p>
            <a:pPr marL="0" indent="0" algn="just">
              <a:lnSpc>
                <a:spcPct val="150000"/>
              </a:lnSpc>
              <a:buNone/>
            </a:pPr>
            <a:r>
              <a:rPr lang="zh-CN" altLang="zh-CN" dirty="0"/>
              <a:t>执行单元测试</a:t>
            </a:r>
            <a:r>
              <a:rPr lang="en-US" altLang="zh-CN" dirty="0" err="1"/>
              <a:t>testSave</a:t>
            </a:r>
            <a:r>
              <a:rPr lang="en-US" altLang="zh-CN" dirty="0"/>
              <a:t>()</a:t>
            </a:r>
          </a:p>
          <a:p>
            <a:pPr marL="0" indent="0" algn="just">
              <a:lnSpc>
                <a:spcPct val="150000"/>
              </a:lnSpc>
              <a:buNone/>
            </a:pPr>
            <a:r>
              <a:rPr lang="zh-CN" altLang="zh-CN" dirty="0"/>
              <a:t>将</a:t>
            </a:r>
            <a:r>
              <a:rPr lang="en-US" altLang="zh-CN" dirty="0" err="1"/>
              <a:t>oid</a:t>
            </a:r>
            <a:r>
              <a:rPr lang="zh-CN" altLang="zh-CN" dirty="0"/>
              <a:t>修改为比较好比较的</a:t>
            </a:r>
            <a:r>
              <a:rPr lang="zh-CN" altLang="en-US" dirty="0"/>
              <a:t>数字</a:t>
            </a:r>
            <a:endParaRPr lang="en-US" altLang="zh-CN" dirty="0"/>
          </a:p>
          <a:p>
            <a:pPr marL="0" indent="0" algn="just">
              <a:lnSpc>
                <a:spcPct val="150000"/>
              </a:lnSpc>
              <a:buNone/>
            </a:pPr>
            <a:endParaRPr lang="zh-CN" altLang="zh-CN" dirty="0"/>
          </a:p>
          <a:p>
            <a:pPr marL="0" indent="0" algn="just">
              <a:lnSpc>
                <a:spcPct val="150000"/>
              </a:lnSpc>
              <a:buNone/>
            </a:pPr>
            <a:endParaRPr lang="zh-CN" altLang="zh-CN" dirty="0"/>
          </a:p>
          <a:p>
            <a:pPr marL="0" indent="0" algn="just">
              <a:lnSpc>
                <a:spcPct val="150000"/>
              </a:lnSpc>
              <a:spcAft>
                <a:spcPts val="0"/>
              </a:spcAft>
              <a:buNone/>
            </a:pPr>
            <a:endParaRPr lang="zh-CN" altLang="zh-CN" sz="2400" kern="100" dirty="0">
              <a:latin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73000535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b="1" dirty="0"/>
              <a:t>6.2 </a:t>
            </a:r>
            <a:r>
              <a:rPr lang="zh-CN" altLang="zh-CN" b="1" dirty="0"/>
              <a:t>编写查询测试</a:t>
            </a:r>
            <a:endParaRPr lang="zh-CN" altLang="zh-CN" dirty="0"/>
          </a:p>
        </p:txBody>
      </p:sp>
      <p:sp>
        <p:nvSpPr>
          <p:cNvPr id="3" name="内容占位符 2"/>
          <p:cNvSpPr>
            <a:spLocks noGrp="1"/>
          </p:cNvSpPr>
          <p:nvPr>
            <p:ph idx="1"/>
          </p:nvPr>
        </p:nvSpPr>
        <p:spPr/>
        <p:txBody>
          <a:bodyPr>
            <a:normAutofit fontScale="40000" lnSpcReduction="20000"/>
          </a:bodyPr>
          <a:lstStyle/>
          <a:p>
            <a:pPr marL="0" indent="0">
              <a:lnSpc>
                <a:spcPct val="170000"/>
              </a:lnSpc>
              <a:buNone/>
            </a:pPr>
            <a:r>
              <a:rPr lang="en-US" altLang="zh-CN" kern="0" dirty="0">
                <a:solidFill>
                  <a:srgbClr val="646464"/>
                </a:solidFill>
                <a:latin typeface="Menlo" panose="020B0609030804020204" pitchFamily="49" charset="0"/>
                <a:cs typeface="Times New Roman" panose="02020603050405020304" pitchFamily="18" charset="0"/>
              </a:rPr>
              <a:t>@</a:t>
            </a:r>
            <a:r>
              <a:rPr lang="en-US" altLang="zh-CN" kern="0" dirty="0" err="1">
                <a:solidFill>
                  <a:srgbClr val="646464"/>
                </a:solidFill>
                <a:latin typeface="Menlo" panose="020B0609030804020204" pitchFamily="49" charset="0"/>
                <a:cs typeface="Times New Roman" panose="02020603050405020304" pitchFamily="18" charset="0"/>
              </a:rPr>
              <a:t>Autowired</a:t>
            </a:r>
            <a:endParaRPr lang="zh-CN" altLang="zh-CN" kern="100" dirty="0">
              <a:latin typeface="Calibri" panose="020F0502020204030204" pitchFamily="34" charset="0"/>
              <a:cs typeface="Times New Roman" panose="02020603050405020304" pitchFamily="18" charset="0"/>
            </a:endParaRPr>
          </a:p>
          <a:p>
            <a:pPr marL="0" indent="0">
              <a:lnSpc>
                <a:spcPct val="170000"/>
              </a:lnSpc>
              <a:buNone/>
            </a:pPr>
            <a:r>
              <a:rPr lang="en-US" altLang="zh-CN" kern="0" dirty="0">
                <a:solidFill>
                  <a:srgbClr val="000000"/>
                </a:solidFill>
                <a:latin typeface="Menlo" panose="020B0609030804020204" pitchFamily="49" charset="0"/>
                <a:cs typeface="Times New Roman" panose="02020603050405020304" pitchFamily="18" charset="0"/>
              </a:rPr>
              <a:t>	</a:t>
            </a:r>
            <a:r>
              <a:rPr lang="en-US" altLang="zh-CN" b="1" kern="0" dirty="0">
                <a:solidFill>
                  <a:srgbClr val="7F0055"/>
                </a:solidFill>
                <a:latin typeface="Menlo" panose="020B0609030804020204" pitchFamily="49" charset="0"/>
                <a:cs typeface="Times New Roman" panose="02020603050405020304" pitchFamily="18" charset="0"/>
              </a:rPr>
              <a:t>private</a:t>
            </a:r>
            <a:r>
              <a:rPr lang="en-US" altLang="zh-CN" kern="0" dirty="0">
                <a:solidFill>
                  <a:srgbClr val="000000"/>
                </a:solidFill>
                <a:latin typeface="Menlo" panose="020B0609030804020204" pitchFamily="49" charset="0"/>
                <a:cs typeface="Times New Roman" panose="02020603050405020304" pitchFamily="18" charset="0"/>
              </a:rPr>
              <a:t> </a:t>
            </a:r>
            <a:r>
              <a:rPr lang="en-US" altLang="zh-CN" kern="0" dirty="0" err="1">
                <a:solidFill>
                  <a:srgbClr val="000000"/>
                </a:solidFill>
                <a:latin typeface="Menlo" panose="020B0609030804020204" pitchFamily="49" charset="0"/>
                <a:cs typeface="Times New Roman" panose="02020603050405020304" pitchFamily="18" charset="0"/>
              </a:rPr>
              <a:t>OrderInfoRepository</a:t>
            </a:r>
            <a:r>
              <a:rPr lang="en-US" altLang="zh-CN" kern="0" dirty="0">
                <a:solidFill>
                  <a:srgbClr val="000000"/>
                </a:solidFill>
                <a:latin typeface="Menlo" panose="020B0609030804020204" pitchFamily="49" charset="0"/>
                <a:cs typeface="Times New Roman" panose="02020603050405020304" pitchFamily="18" charset="0"/>
              </a:rPr>
              <a:t> </a:t>
            </a:r>
            <a:r>
              <a:rPr lang="en-US" altLang="zh-CN" kern="0" dirty="0" err="1">
                <a:solidFill>
                  <a:srgbClr val="0000C0"/>
                </a:solidFill>
                <a:latin typeface="Menlo" panose="020B0609030804020204" pitchFamily="49" charset="0"/>
                <a:cs typeface="Times New Roman" panose="02020603050405020304" pitchFamily="18" charset="0"/>
              </a:rPr>
              <a:t>orderInfoRepository</a:t>
            </a:r>
            <a:r>
              <a:rPr lang="en-US" altLang="zh-CN" kern="0" dirty="0">
                <a:solidFill>
                  <a:srgbClr val="000000"/>
                </a:solidFill>
                <a:latin typeface="Menlo" panose="020B0609030804020204" pitchFamily="49" charset="0"/>
                <a:cs typeface="Times New Roman" panose="02020603050405020304" pitchFamily="18" charset="0"/>
              </a:rPr>
              <a:t>;</a:t>
            </a:r>
            <a:endParaRPr lang="zh-CN" altLang="zh-CN" kern="100" dirty="0">
              <a:latin typeface="Calibri" panose="020F0502020204030204" pitchFamily="34" charset="0"/>
              <a:cs typeface="Times New Roman" panose="02020603050405020304" pitchFamily="18" charset="0"/>
            </a:endParaRPr>
          </a:p>
          <a:p>
            <a:pPr marL="0" indent="0">
              <a:lnSpc>
                <a:spcPct val="170000"/>
              </a:lnSpc>
              <a:buNone/>
            </a:pPr>
            <a:r>
              <a:rPr lang="en-US" altLang="zh-CN" kern="0" dirty="0">
                <a:solidFill>
                  <a:srgbClr val="000000"/>
                </a:solidFill>
                <a:latin typeface="Menlo" panose="020B0609030804020204" pitchFamily="49" charset="0"/>
                <a:cs typeface="Times New Roman" panose="02020603050405020304" pitchFamily="18" charset="0"/>
              </a:rPr>
              <a:t>	</a:t>
            </a:r>
            <a:endParaRPr lang="zh-CN" altLang="zh-CN" kern="100" dirty="0">
              <a:latin typeface="Calibri" panose="020F0502020204030204" pitchFamily="34" charset="0"/>
              <a:cs typeface="Times New Roman" panose="02020603050405020304" pitchFamily="18" charset="0"/>
            </a:endParaRPr>
          </a:p>
          <a:p>
            <a:pPr marL="0" indent="0">
              <a:lnSpc>
                <a:spcPct val="170000"/>
              </a:lnSpc>
              <a:buNone/>
            </a:pPr>
            <a:r>
              <a:rPr lang="en-US" altLang="zh-CN" kern="0" dirty="0">
                <a:solidFill>
                  <a:srgbClr val="000000"/>
                </a:solidFill>
                <a:latin typeface="Menlo" panose="020B0609030804020204" pitchFamily="49" charset="0"/>
                <a:cs typeface="Times New Roman" panose="02020603050405020304" pitchFamily="18" charset="0"/>
              </a:rPr>
              <a:t>	</a:t>
            </a:r>
            <a:r>
              <a:rPr lang="en-US" altLang="zh-CN" kern="0" dirty="0">
                <a:solidFill>
                  <a:srgbClr val="646464"/>
                </a:solidFill>
                <a:latin typeface="Menlo" panose="020B0609030804020204" pitchFamily="49" charset="0"/>
                <a:cs typeface="Times New Roman" panose="02020603050405020304" pitchFamily="18" charset="0"/>
              </a:rPr>
              <a:t>@Test</a:t>
            </a:r>
            <a:endParaRPr lang="zh-CN" altLang="zh-CN" kern="100" dirty="0">
              <a:latin typeface="Calibri" panose="020F0502020204030204" pitchFamily="34" charset="0"/>
              <a:cs typeface="Times New Roman" panose="02020603050405020304" pitchFamily="18" charset="0"/>
            </a:endParaRPr>
          </a:p>
          <a:p>
            <a:pPr marL="0" indent="0">
              <a:lnSpc>
                <a:spcPct val="170000"/>
              </a:lnSpc>
              <a:buNone/>
            </a:pPr>
            <a:r>
              <a:rPr lang="en-US" altLang="zh-CN" kern="0" dirty="0">
                <a:solidFill>
                  <a:srgbClr val="000000"/>
                </a:solidFill>
                <a:latin typeface="Menlo" panose="020B0609030804020204" pitchFamily="49" charset="0"/>
                <a:cs typeface="Times New Roman" panose="02020603050405020304" pitchFamily="18" charset="0"/>
              </a:rPr>
              <a:t>	</a:t>
            </a:r>
            <a:r>
              <a:rPr lang="en-US" altLang="zh-CN" b="1" kern="0" dirty="0">
                <a:solidFill>
                  <a:srgbClr val="7F0055"/>
                </a:solidFill>
                <a:latin typeface="Menlo" panose="020B0609030804020204" pitchFamily="49" charset="0"/>
                <a:cs typeface="Times New Roman" panose="02020603050405020304" pitchFamily="18" charset="0"/>
              </a:rPr>
              <a:t>public</a:t>
            </a:r>
            <a:r>
              <a:rPr lang="en-US" altLang="zh-CN" kern="0" dirty="0">
                <a:solidFill>
                  <a:srgbClr val="000000"/>
                </a:solidFill>
                <a:latin typeface="Menlo" panose="020B0609030804020204" pitchFamily="49" charset="0"/>
                <a:cs typeface="Times New Roman" panose="02020603050405020304" pitchFamily="18" charset="0"/>
              </a:rPr>
              <a:t> </a:t>
            </a:r>
            <a:r>
              <a:rPr lang="en-US" altLang="zh-CN" b="1" kern="0" dirty="0">
                <a:solidFill>
                  <a:srgbClr val="7F0055"/>
                </a:solidFill>
                <a:latin typeface="Menlo" panose="020B0609030804020204" pitchFamily="49" charset="0"/>
                <a:cs typeface="Times New Roman" panose="02020603050405020304" pitchFamily="18" charset="0"/>
              </a:rPr>
              <a:t>void</a:t>
            </a:r>
            <a:r>
              <a:rPr lang="en-US" altLang="zh-CN" kern="0" dirty="0">
                <a:solidFill>
                  <a:srgbClr val="000000"/>
                </a:solidFill>
                <a:latin typeface="Menlo" panose="020B0609030804020204" pitchFamily="49" charset="0"/>
                <a:cs typeface="Times New Roman" panose="02020603050405020304" pitchFamily="18" charset="0"/>
              </a:rPr>
              <a:t> </a:t>
            </a:r>
            <a:r>
              <a:rPr lang="en-US" altLang="zh-CN" kern="0" dirty="0" err="1">
                <a:solidFill>
                  <a:srgbClr val="000000"/>
                </a:solidFill>
                <a:latin typeface="Menlo" panose="020B0609030804020204" pitchFamily="49" charset="0"/>
                <a:cs typeface="Times New Roman" panose="02020603050405020304" pitchFamily="18" charset="0"/>
              </a:rPr>
              <a:t>testPage</a:t>
            </a:r>
            <a:r>
              <a:rPr lang="en-US" altLang="zh-CN" kern="0" dirty="0">
                <a:solidFill>
                  <a:srgbClr val="000000"/>
                </a:solidFill>
                <a:latin typeface="Menlo" panose="020B0609030804020204" pitchFamily="49" charset="0"/>
                <a:cs typeface="Times New Roman" panose="02020603050405020304" pitchFamily="18" charset="0"/>
              </a:rPr>
              <a:t>() {</a:t>
            </a:r>
            <a:endParaRPr lang="zh-CN" altLang="zh-CN" kern="100" dirty="0">
              <a:latin typeface="Calibri" panose="020F0502020204030204" pitchFamily="34" charset="0"/>
              <a:cs typeface="Times New Roman" panose="02020603050405020304" pitchFamily="18" charset="0"/>
            </a:endParaRPr>
          </a:p>
          <a:p>
            <a:pPr marL="0" indent="0">
              <a:lnSpc>
                <a:spcPct val="170000"/>
              </a:lnSpc>
              <a:buNone/>
            </a:pPr>
            <a:r>
              <a:rPr lang="en-US" altLang="zh-CN" kern="0" dirty="0">
                <a:solidFill>
                  <a:srgbClr val="000000"/>
                </a:solidFill>
                <a:latin typeface="Menlo" panose="020B0609030804020204" pitchFamily="49" charset="0"/>
                <a:cs typeface="Times New Roman" panose="02020603050405020304" pitchFamily="18" charset="0"/>
              </a:rPr>
              <a:t>		Pageable </a:t>
            </a:r>
            <a:r>
              <a:rPr lang="en-US" altLang="zh-CN" kern="0" dirty="0">
                <a:solidFill>
                  <a:srgbClr val="6A3E3E"/>
                </a:solidFill>
                <a:latin typeface="Menlo" panose="020B0609030804020204" pitchFamily="49" charset="0"/>
                <a:cs typeface="Times New Roman" panose="02020603050405020304" pitchFamily="18" charset="0"/>
              </a:rPr>
              <a:t>pageable</a:t>
            </a:r>
            <a:r>
              <a:rPr lang="en-US" altLang="zh-CN" kern="0" dirty="0">
                <a:solidFill>
                  <a:srgbClr val="000000"/>
                </a:solidFill>
                <a:latin typeface="Menlo" panose="020B0609030804020204" pitchFamily="49" charset="0"/>
                <a:cs typeface="Times New Roman" panose="02020603050405020304" pitchFamily="18" charset="0"/>
              </a:rPr>
              <a:t> = </a:t>
            </a:r>
            <a:r>
              <a:rPr lang="en-US" altLang="zh-CN" kern="0" dirty="0" err="1">
                <a:solidFill>
                  <a:srgbClr val="000000"/>
                </a:solidFill>
                <a:latin typeface="Menlo" panose="020B0609030804020204" pitchFamily="49" charset="0"/>
                <a:cs typeface="Times New Roman" panose="02020603050405020304" pitchFamily="18" charset="0"/>
              </a:rPr>
              <a:t>PageRequest.</a:t>
            </a:r>
            <a:r>
              <a:rPr lang="en-US" altLang="zh-CN" i="1" kern="0" dirty="0" err="1">
                <a:solidFill>
                  <a:srgbClr val="000000"/>
                </a:solidFill>
                <a:latin typeface="Menlo" panose="020B0609030804020204" pitchFamily="49" charset="0"/>
                <a:cs typeface="Times New Roman" panose="02020603050405020304" pitchFamily="18" charset="0"/>
              </a:rPr>
              <a:t>of</a:t>
            </a:r>
            <a:r>
              <a:rPr lang="en-US" altLang="zh-CN" kern="0" dirty="0">
                <a:solidFill>
                  <a:srgbClr val="000000"/>
                </a:solidFill>
                <a:latin typeface="Menlo" panose="020B0609030804020204" pitchFamily="49" charset="0"/>
                <a:cs typeface="Times New Roman" panose="02020603050405020304" pitchFamily="18" charset="0"/>
              </a:rPr>
              <a:t>(1,2,Sort.</a:t>
            </a:r>
            <a:r>
              <a:rPr lang="en-US" altLang="zh-CN" i="1" kern="0" dirty="0">
                <a:solidFill>
                  <a:srgbClr val="000000"/>
                </a:solidFill>
                <a:latin typeface="Menlo" panose="020B0609030804020204" pitchFamily="49" charset="0"/>
                <a:cs typeface="Times New Roman" panose="02020603050405020304" pitchFamily="18" charset="0"/>
              </a:rPr>
              <a:t>by</a:t>
            </a:r>
            <a:r>
              <a:rPr lang="en-US" altLang="zh-CN" kern="0" dirty="0">
                <a:solidFill>
                  <a:srgbClr val="000000"/>
                </a:solidFill>
                <a:latin typeface="Menlo" panose="020B0609030804020204" pitchFamily="49" charset="0"/>
                <a:cs typeface="Times New Roman" panose="02020603050405020304" pitchFamily="18" charset="0"/>
              </a:rPr>
              <a:t>(</a:t>
            </a:r>
            <a:r>
              <a:rPr lang="en-US" altLang="zh-CN" kern="0" dirty="0">
                <a:solidFill>
                  <a:srgbClr val="2A00FF"/>
                </a:solidFill>
                <a:latin typeface="Menlo" panose="020B0609030804020204" pitchFamily="49" charset="0"/>
                <a:cs typeface="Times New Roman" panose="02020603050405020304" pitchFamily="18" charset="0"/>
              </a:rPr>
              <a:t>"</a:t>
            </a:r>
            <a:r>
              <a:rPr lang="en-US" altLang="zh-CN" kern="0" dirty="0" err="1">
                <a:solidFill>
                  <a:srgbClr val="2A00FF"/>
                </a:solidFill>
                <a:latin typeface="Menlo" panose="020B0609030804020204" pitchFamily="49" charset="0"/>
                <a:cs typeface="Times New Roman" panose="02020603050405020304" pitchFamily="18" charset="0"/>
              </a:rPr>
              <a:t>oid</a:t>
            </a:r>
            <a:r>
              <a:rPr lang="en-US" altLang="zh-CN" kern="0" dirty="0">
                <a:solidFill>
                  <a:srgbClr val="2A00FF"/>
                </a:solidFill>
                <a:latin typeface="Menlo" panose="020B0609030804020204" pitchFamily="49" charset="0"/>
                <a:cs typeface="Times New Roman" panose="02020603050405020304" pitchFamily="18" charset="0"/>
              </a:rPr>
              <a:t>"</a:t>
            </a:r>
            <a:r>
              <a:rPr lang="en-US" altLang="zh-CN" kern="0" dirty="0">
                <a:solidFill>
                  <a:srgbClr val="000000"/>
                </a:solidFill>
                <a:latin typeface="Menlo" panose="020B0609030804020204" pitchFamily="49" charset="0"/>
                <a:cs typeface="Times New Roman" panose="02020603050405020304" pitchFamily="18" charset="0"/>
              </a:rPr>
              <a:t>));</a:t>
            </a:r>
            <a:endParaRPr lang="zh-CN" altLang="zh-CN" kern="100" dirty="0">
              <a:latin typeface="Calibri" panose="020F0502020204030204" pitchFamily="34" charset="0"/>
              <a:cs typeface="Times New Roman" panose="02020603050405020304" pitchFamily="18" charset="0"/>
            </a:endParaRPr>
          </a:p>
          <a:p>
            <a:pPr marL="0" indent="0">
              <a:lnSpc>
                <a:spcPct val="170000"/>
              </a:lnSpc>
              <a:buNone/>
            </a:pPr>
            <a:r>
              <a:rPr lang="en-US" altLang="zh-CN" kern="0" dirty="0">
                <a:solidFill>
                  <a:srgbClr val="000000"/>
                </a:solidFill>
                <a:latin typeface="Menlo" panose="020B0609030804020204" pitchFamily="49" charset="0"/>
                <a:cs typeface="Times New Roman" panose="02020603050405020304" pitchFamily="18" charset="0"/>
              </a:rPr>
              <a:t>		Page&lt;</a:t>
            </a:r>
            <a:r>
              <a:rPr lang="en-US" altLang="zh-CN" kern="0" dirty="0" err="1">
                <a:solidFill>
                  <a:srgbClr val="000000"/>
                </a:solidFill>
                <a:latin typeface="Menlo" panose="020B0609030804020204" pitchFamily="49" charset="0"/>
                <a:cs typeface="Times New Roman" panose="02020603050405020304" pitchFamily="18" charset="0"/>
              </a:rPr>
              <a:t>OrderInfo</a:t>
            </a:r>
            <a:r>
              <a:rPr lang="en-US" altLang="zh-CN" kern="0" dirty="0">
                <a:solidFill>
                  <a:srgbClr val="000000"/>
                </a:solidFill>
                <a:latin typeface="Menlo" panose="020B0609030804020204" pitchFamily="49" charset="0"/>
                <a:cs typeface="Times New Roman" panose="02020603050405020304" pitchFamily="18" charset="0"/>
              </a:rPr>
              <a:t>&gt; </a:t>
            </a:r>
            <a:r>
              <a:rPr lang="en-US" altLang="zh-CN" kern="0" dirty="0">
                <a:solidFill>
                  <a:srgbClr val="6A3E3E"/>
                </a:solidFill>
                <a:latin typeface="Menlo" panose="020B0609030804020204" pitchFamily="49" charset="0"/>
                <a:cs typeface="Times New Roman" panose="02020603050405020304" pitchFamily="18" charset="0"/>
              </a:rPr>
              <a:t>page</a:t>
            </a:r>
            <a:r>
              <a:rPr lang="en-US" altLang="zh-CN" kern="0" dirty="0">
                <a:solidFill>
                  <a:srgbClr val="000000"/>
                </a:solidFill>
                <a:latin typeface="Menlo" panose="020B0609030804020204" pitchFamily="49" charset="0"/>
                <a:cs typeface="Times New Roman" panose="02020603050405020304" pitchFamily="18" charset="0"/>
              </a:rPr>
              <a:t> =  </a:t>
            </a:r>
            <a:r>
              <a:rPr lang="en-US" altLang="zh-CN" kern="0" dirty="0" err="1">
                <a:solidFill>
                  <a:srgbClr val="0000C0"/>
                </a:solidFill>
                <a:latin typeface="Menlo" panose="020B0609030804020204" pitchFamily="49" charset="0"/>
                <a:cs typeface="Times New Roman" panose="02020603050405020304" pitchFamily="18" charset="0"/>
              </a:rPr>
              <a:t>orderInfoRepository</a:t>
            </a:r>
            <a:r>
              <a:rPr lang="en-US" altLang="zh-CN" kern="0" dirty="0" err="1">
                <a:solidFill>
                  <a:srgbClr val="000000"/>
                </a:solidFill>
                <a:latin typeface="Menlo" panose="020B0609030804020204" pitchFamily="49" charset="0"/>
                <a:cs typeface="Times New Roman" panose="02020603050405020304" pitchFamily="18" charset="0"/>
              </a:rPr>
              <a:t>.findAll</a:t>
            </a:r>
            <a:r>
              <a:rPr lang="en-US" altLang="zh-CN" kern="0" dirty="0">
                <a:solidFill>
                  <a:srgbClr val="000000"/>
                </a:solidFill>
                <a:latin typeface="Menlo" panose="020B0609030804020204" pitchFamily="49" charset="0"/>
                <a:cs typeface="Times New Roman" panose="02020603050405020304" pitchFamily="18" charset="0"/>
              </a:rPr>
              <a:t>(</a:t>
            </a:r>
            <a:r>
              <a:rPr lang="en-US" altLang="zh-CN" kern="0" dirty="0">
                <a:solidFill>
                  <a:srgbClr val="6A3E3E"/>
                </a:solidFill>
                <a:latin typeface="Menlo" panose="020B0609030804020204" pitchFamily="49" charset="0"/>
                <a:cs typeface="Times New Roman" panose="02020603050405020304" pitchFamily="18" charset="0"/>
              </a:rPr>
              <a:t>pageable</a:t>
            </a:r>
            <a:r>
              <a:rPr lang="en-US" altLang="zh-CN" kern="0" dirty="0">
                <a:solidFill>
                  <a:srgbClr val="000000"/>
                </a:solidFill>
                <a:latin typeface="Menlo" panose="020B0609030804020204" pitchFamily="49" charset="0"/>
                <a:cs typeface="Times New Roman" panose="02020603050405020304" pitchFamily="18" charset="0"/>
              </a:rPr>
              <a:t>);</a:t>
            </a:r>
            <a:endParaRPr lang="zh-CN" altLang="zh-CN" kern="100" dirty="0">
              <a:latin typeface="Calibri" panose="020F0502020204030204" pitchFamily="34" charset="0"/>
              <a:cs typeface="Times New Roman" panose="02020603050405020304" pitchFamily="18" charset="0"/>
            </a:endParaRPr>
          </a:p>
          <a:p>
            <a:pPr marL="0" indent="0">
              <a:lnSpc>
                <a:spcPct val="170000"/>
              </a:lnSpc>
              <a:buNone/>
            </a:pPr>
            <a:r>
              <a:rPr lang="en-US" altLang="zh-CN" kern="0" dirty="0">
                <a:solidFill>
                  <a:srgbClr val="000000"/>
                </a:solidFill>
                <a:latin typeface="Menlo" panose="020B0609030804020204" pitchFamily="49" charset="0"/>
                <a:cs typeface="Times New Roman" panose="02020603050405020304" pitchFamily="18" charset="0"/>
              </a:rPr>
              <a:t>		List&lt;</a:t>
            </a:r>
            <a:r>
              <a:rPr lang="en-US" altLang="zh-CN" kern="0" dirty="0" err="1">
                <a:solidFill>
                  <a:srgbClr val="000000"/>
                </a:solidFill>
                <a:latin typeface="Menlo" panose="020B0609030804020204" pitchFamily="49" charset="0"/>
                <a:cs typeface="Times New Roman" panose="02020603050405020304" pitchFamily="18" charset="0"/>
              </a:rPr>
              <a:t>OrderInfo</a:t>
            </a:r>
            <a:r>
              <a:rPr lang="en-US" altLang="zh-CN" kern="0" dirty="0">
                <a:solidFill>
                  <a:srgbClr val="000000"/>
                </a:solidFill>
                <a:latin typeface="Menlo" panose="020B0609030804020204" pitchFamily="49" charset="0"/>
                <a:cs typeface="Times New Roman" panose="02020603050405020304" pitchFamily="18" charset="0"/>
              </a:rPr>
              <a:t>&gt; </a:t>
            </a:r>
            <a:r>
              <a:rPr lang="en-US" altLang="zh-CN" kern="0" dirty="0">
                <a:solidFill>
                  <a:srgbClr val="6A3E3E"/>
                </a:solidFill>
                <a:latin typeface="Menlo" panose="020B0609030804020204" pitchFamily="49" charset="0"/>
                <a:cs typeface="Times New Roman" panose="02020603050405020304" pitchFamily="18" charset="0"/>
              </a:rPr>
              <a:t>list</a:t>
            </a:r>
            <a:r>
              <a:rPr lang="en-US" altLang="zh-CN" kern="0" dirty="0">
                <a:solidFill>
                  <a:srgbClr val="000000"/>
                </a:solidFill>
                <a:latin typeface="Menlo" panose="020B0609030804020204" pitchFamily="49" charset="0"/>
                <a:cs typeface="Times New Roman" panose="02020603050405020304" pitchFamily="18" charset="0"/>
              </a:rPr>
              <a:t> = </a:t>
            </a:r>
            <a:r>
              <a:rPr lang="en-US" altLang="zh-CN" kern="0" dirty="0" err="1">
                <a:solidFill>
                  <a:srgbClr val="6A3E3E"/>
                </a:solidFill>
                <a:latin typeface="Menlo" panose="020B0609030804020204" pitchFamily="49" charset="0"/>
                <a:cs typeface="Times New Roman" panose="02020603050405020304" pitchFamily="18" charset="0"/>
              </a:rPr>
              <a:t>page</a:t>
            </a:r>
            <a:r>
              <a:rPr lang="en-US" altLang="zh-CN" kern="0" dirty="0" err="1">
                <a:solidFill>
                  <a:srgbClr val="000000"/>
                </a:solidFill>
                <a:latin typeface="Menlo" panose="020B0609030804020204" pitchFamily="49" charset="0"/>
                <a:cs typeface="Times New Roman" panose="02020603050405020304" pitchFamily="18" charset="0"/>
              </a:rPr>
              <a:t>.getContent</a:t>
            </a:r>
            <a:r>
              <a:rPr lang="en-US" altLang="zh-CN" kern="0" dirty="0">
                <a:solidFill>
                  <a:srgbClr val="000000"/>
                </a:solidFill>
                <a:latin typeface="Menlo" panose="020B0609030804020204" pitchFamily="49" charset="0"/>
                <a:cs typeface="Times New Roman" panose="02020603050405020304" pitchFamily="18" charset="0"/>
              </a:rPr>
              <a:t>();</a:t>
            </a:r>
            <a:endParaRPr lang="zh-CN" altLang="zh-CN" kern="100" dirty="0">
              <a:latin typeface="Calibri" panose="020F0502020204030204" pitchFamily="34" charset="0"/>
              <a:cs typeface="Times New Roman" panose="02020603050405020304" pitchFamily="18" charset="0"/>
            </a:endParaRPr>
          </a:p>
          <a:p>
            <a:pPr marL="0" indent="0">
              <a:lnSpc>
                <a:spcPct val="170000"/>
              </a:lnSpc>
              <a:buNone/>
            </a:pPr>
            <a:r>
              <a:rPr lang="en-US" altLang="zh-CN" kern="0" dirty="0">
                <a:solidFill>
                  <a:srgbClr val="000000"/>
                </a:solidFill>
                <a:latin typeface="Menlo" panose="020B0609030804020204" pitchFamily="49" charset="0"/>
                <a:cs typeface="Times New Roman" panose="02020603050405020304" pitchFamily="18" charset="0"/>
              </a:rPr>
              <a:t>		</a:t>
            </a:r>
            <a:r>
              <a:rPr lang="en-US" altLang="zh-CN" b="1" kern="0" dirty="0">
                <a:solidFill>
                  <a:srgbClr val="7F0055"/>
                </a:solidFill>
                <a:latin typeface="Menlo" panose="020B0609030804020204" pitchFamily="49" charset="0"/>
                <a:cs typeface="Times New Roman" panose="02020603050405020304" pitchFamily="18" charset="0"/>
              </a:rPr>
              <a:t>for</a:t>
            </a:r>
            <a:r>
              <a:rPr lang="en-US" altLang="zh-CN" kern="0" dirty="0">
                <a:solidFill>
                  <a:srgbClr val="000000"/>
                </a:solidFill>
                <a:latin typeface="Menlo" panose="020B0609030804020204" pitchFamily="49" charset="0"/>
                <a:cs typeface="Times New Roman" panose="02020603050405020304" pitchFamily="18" charset="0"/>
              </a:rPr>
              <a:t>(</a:t>
            </a:r>
            <a:r>
              <a:rPr lang="en-US" altLang="zh-CN" kern="0" dirty="0" err="1">
                <a:solidFill>
                  <a:srgbClr val="000000"/>
                </a:solidFill>
                <a:latin typeface="Menlo" panose="020B0609030804020204" pitchFamily="49" charset="0"/>
                <a:cs typeface="Times New Roman" panose="02020603050405020304" pitchFamily="18" charset="0"/>
              </a:rPr>
              <a:t>OrderInfo</a:t>
            </a:r>
            <a:r>
              <a:rPr lang="en-US" altLang="zh-CN" kern="0" dirty="0">
                <a:solidFill>
                  <a:srgbClr val="000000"/>
                </a:solidFill>
                <a:latin typeface="Menlo" panose="020B0609030804020204" pitchFamily="49" charset="0"/>
                <a:cs typeface="Times New Roman" panose="02020603050405020304" pitchFamily="18" charset="0"/>
              </a:rPr>
              <a:t> </a:t>
            </a:r>
            <a:r>
              <a:rPr lang="en-US" altLang="zh-CN" kern="0" dirty="0" err="1">
                <a:solidFill>
                  <a:srgbClr val="6A3E3E"/>
                </a:solidFill>
                <a:latin typeface="Menlo" panose="020B0609030804020204" pitchFamily="49" charset="0"/>
                <a:cs typeface="Times New Roman" panose="02020603050405020304" pitchFamily="18" charset="0"/>
              </a:rPr>
              <a:t>info</a:t>
            </a:r>
            <a:r>
              <a:rPr lang="en-US" altLang="zh-CN" kern="0" dirty="0" err="1">
                <a:solidFill>
                  <a:srgbClr val="000000"/>
                </a:solidFill>
                <a:latin typeface="Menlo" panose="020B0609030804020204" pitchFamily="49" charset="0"/>
                <a:cs typeface="Times New Roman" panose="02020603050405020304" pitchFamily="18" charset="0"/>
              </a:rPr>
              <a:t>:</a:t>
            </a:r>
            <a:r>
              <a:rPr lang="en-US" altLang="zh-CN" kern="0" dirty="0" err="1">
                <a:solidFill>
                  <a:srgbClr val="6A3E3E"/>
                </a:solidFill>
                <a:latin typeface="Menlo" panose="020B0609030804020204" pitchFamily="49" charset="0"/>
                <a:cs typeface="Times New Roman" panose="02020603050405020304" pitchFamily="18" charset="0"/>
              </a:rPr>
              <a:t>list</a:t>
            </a:r>
            <a:r>
              <a:rPr lang="en-US" altLang="zh-CN" kern="0" dirty="0">
                <a:solidFill>
                  <a:srgbClr val="000000"/>
                </a:solidFill>
                <a:latin typeface="Menlo" panose="020B0609030804020204" pitchFamily="49" charset="0"/>
                <a:cs typeface="Times New Roman" panose="02020603050405020304" pitchFamily="18" charset="0"/>
              </a:rPr>
              <a:t>) {</a:t>
            </a:r>
            <a:endParaRPr lang="zh-CN" altLang="zh-CN" kern="100" dirty="0">
              <a:latin typeface="Calibri" panose="020F0502020204030204" pitchFamily="34" charset="0"/>
              <a:cs typeface="Times New Roman" panose="02020603050405020304" pitchFamily="18" charset="0"/>
            </a:endParaRPr>
          </a:p>
          <a:p>
            <a:pPr marL="0" indent="0">
              <a:lnSpc>
                <a:spcPct val="170000"/>
              </a:lnSpc>
              <a:buNone/>
            </a:pPr>
            <a:r>
              <a:rPr lang="en-US" altLang="zh-CN" kern="0" dirty="0">
                <a:solidFill>
                  <a:srgbClr val="000000"/>
                </a:solidFill>
                <a:latin typeface="Menlo" panose="020B0609030804020204" pitchFamily="49" charset="0"/>
                <a:cs typeface="Times New Roman" panose="02020603050405020304" pitchFamily="18" charset="0"/>
              </a:rPr>
              <a:t>			</a:t>
            </a:r>
            <a:r>
              <a:rPr lang="en-US" altLang="zh-CN" kern="0" dirty="0" err="1">
                <a:solidFill>
                  <a:srgbClr val="000000"/>
                </a:solidFill>
                <a:latin typeface="Menlo" panose="020B0609030804020204" pitchFamily="49" charset="0"/>
                <a:cs typeface="Times New Roman" panose="02020603050405020304" pitchFamily="18" charset="0"/>
              </a:rPr>
              <a:t>System.</a:t>
            </a:r>
            <a:r>
              <a:rPr lang="en-US" altLang="zh-CN" b="1" i="1" kern="0" dirty="0" err="1">
                <a:solidFill>
                  <a:srgbClr val="0000C0"/>
                </a:solidFill>
                <a:latin typeface="Menlo" panose="020B0609030804020204" pitchFamily="49" charset="0"/>
                <a:cs typeface="Times New Roman" panose="02020603050405020304" pitchFamily="18" charset="0"/>
              </a:rPr>
              <a:t>out</a:t>
            </a:r>
            <a:r>
              <a:rPr lang="en-US" altLang="zh-CN" kern="0" dirty="0" err="1">
                <a:solidFill>
                  <a:srgbClr val="000000"/>
                </a:solidFill>
                <a:latin typeface="Menlo" panose="020B0609030804020204" pitchFamily="49" charset="0"/>
                <a:cs typeface="Times New Roman" panose="02020603050405020304" pitchFamily="18" charset="0"/>
              </a:rPr>
              <a:t>.println</a:t>
            </a:r>
            <a:r>
              <a:rPr lang="en-US" altLang="zh-CN" kern="0" dirty="0">
                <a:solidFill>
                  <a:srgbClr val="000000"/>
                </a:solidFill>
                <a:latin typeface="Menlo" panose="020B0609030804020204" pitchFamily="49" charset="0"/>
                <a:cs typeface="Times New Roman" panose="02020603050405020304" pitchFamily="18" charset="0"/>
              </a:rPr>
              <a:t>(</a:t>
            </a:r>
            <a:r>
              <a:rPr lang="en-US" altLang="zh-CN" kern="0" dirty="0">
                <a:solidFill>
                  <a:srgbClr val="2A00FF"/>
                </a:solidFill>
                <a:latin typeface="Menlo" panose="020B0609030804020204" pitchFamily="49" charset="0"/>
                <a:cs typeface="Times New Roman" panose="02020603050405020304" pitchFamily="18" charset="0"/>
              </a:rPr>
              <a:t>"id="</a:t>
            </a:r>
            <a:r>
              <a:rPr lang="en-US" altLang="zh-CN" kern="0" dirty="0">
                <a:solidFill>
                  <a:srgbClr val="000000"/>
                </a:solidFill>
                <a:latin typeface="Menlo" panose="020B0609030804020204" pitchFamily="49" charset="0"/>
                <a:cs typeface="Times New Roman" panose="02020603050405020304" pitchFamily="18" charset="0"/>
              </a:rPr>
              <a:t>+</a:t>
            </a:r>
            <a:r>
              <a:rPr lang="en-US" altLang="zh-CN" kern="0" dirty="0" err="1">
                <a:solidFill>
                  <a:srgbClr val="6A3E3E"/>
                </a:solidFill>
                <a:latin typeface="Menlo" panose="020B0609030804020204" pitchFamily="49" charset="0"/>
                <a:cs typeface="Times New Roman" panose="02020603050405020304" pitchFamily="18" charset="0"/>
              </a:rPr>
              <a:t>info</a:t>
            </a:r>
            <a:r>
              <a:rPr lang="en-US" altLang="zh-CN" kern="0" dirty="0" err="1">
                <a:solidFill>
                  <a:srgbClr val="000000"/>
                </a:solidFill>
                <a:latin typeface="Menlo" panose="020B0609030804020204" pitchFamily="49" charset="0"/>
                <a:cs typeface="Times New Roman" panose="02020603050405020304" pitchFamily="18" charset="0"/>
              </a:rPr>
              <a:t>.getOid</a:t>
            </a:r>
            <a:r>
              <a:rPr lang="en-US" altLang="zh-CN" kern="0" dirty="0">
                <a:solidFill>
                  <a:srgbClr val="000000"/>
                </a:solidFill>
                <a:latin typeface="Menlo" panose="020B0609030804020204" pitchFamily="49" charset="0"/>
                <a:cs typeface="Times New Roman" panose="02020603050405020304" pitchFamily="18" charset="0"/>
              </a:rPr>
              <a:t>()+</a:t>
            </a:r>
            <a:r>
              <a:rPr lang="en-US" altLang="zh-CN" kern="0" dirty="0">
                <a:solidFill>
                  <a:srgbClr val="2A00FF"/>
                </a:solidFill>
                <a:latin typeface="Menlo" panose="020B0609030804020204" pitchFamily="49" charset="0"/>
                <a:cs typeface="Times New Roman" panose="02020603050405020304" pitchFamily="18" charset="0"/>
              </a:rPr>
              <a:t>",status="</a:t>
            </a:r>
            <a:r>
              <a:rPr lang="en-US" altLang="zh-CN" kern="0" dirty="0">
                <a:solidFill>
                  <a:srgbClr val="000000"/>
                </a:solidFill>
                <a:latin typeface="Menlo" panose="020B0609030804020204" pitchFamily="49" charset="0"/>
                <a:cs typeface="Times New Roman" panose="02020603050405020304" pitchFamily="18" charset="0"/>
              </a:rPr>
              <a:t>+</a:t>
            </a:r>
            <a:r>
              <a:rPr lang="en-US" altLang="zh-CN" kern="0" dirty="0" err="1">
                <a:solidFill>
                  <a:srgbClr val="6A3E3E"/>
                </a:solidFill>
                <a:latin typeface="Menlo" panose="020B0609030804020204" pitchFamily="49" charset="0"/>
                <a:cs typeface="Times New Roman" panose="02020603050405020304" pitchFamily="18" charset="0"/>
              </a:rPr>
              <a:t>info</a:t>
            </a:r>
            <a:r>
              <a:rPr lang="en-US" altLang="zh-CN" kern="0" dirty="0" err="1">
                <a:solidFill>
                  <a:srgbClr val="000000"/>
                </a:solidFill>
                <a:latin typeface="Menlo" panose="020B0609030804020204" pitchFamily="49" charset="0"/>
                <a:cs typeface="Times New Roman" panose="02020603050405020304" pitchFamily="18" charset="0"/>
              </a:rPr>
              <a:t>.getStatus</a:t>
            </a:r>
            <a:r>
              <a:rPr lang="en-US" altLang="zh-CN" kern="0" dirty="0">
                <a:solidFill>
                  <a:srgbClr val="000000"/>
                </a:solidFill>
                <a:latin typeface="Menlo" panose="020B0609030804020204" pitchFamily="49" charset="0"/>
                <a:cs typeface="Times New Roman" panose="02020603050405020304" pitchFamily="18" charset="0"/>
              </a:rPr>
              <a:t>());</a:t>
            </a:r>
            <a:endParaRPr lang="zh-CN" altLang="zh-CN" kern="100" dirty="0">
              <a:latin typeface="Calibri" panose="020F0502020204030204" pitchFamily="34" charset="0"/>
              <a:cs typeface="Times New Roman" panose="02020603050405020304" pitchFamily="18" charset="0"/>
            </a:endParaRPr>
          </a:p>
          <a:p>
            <a:pPr marL="0" indent="0">
              <a:lnSpc>
                <a:spcPct val="170000"/>
              </a:lnSpc>
              <a:buNone/>
            </a:pPr>
            <a:r>
              <a:rPr lang="en-US" altLang="zh-CN" kern="0" dirty="0">
                <a:solidFill>
                  <a:srgbClr val="000000"/>
                </a:solidFill>
                <a:latin typeface="Menlo" panose="020B0609030804020204" pitchFamily="49" charset="0"/>
                <a:cs typeface="Times New Roman" panose="02020603050405020304" pitchFamily="18" charset="0"/>
              </a:rPr>
              <a:t>		}</a:t>
            </a:r>
            <a:endParaRPr lang="zh-CN" altLang="zh-CN" kern="100" dirty="0">
              <a:latin typeface="Calibri" panose="020F0502020204030204" pitchFamily="34" charset="0"/>
              <a:cs typeface="Times New Roman" panose="02020603050405020304" pitchFamily="18" charset="0"/>
            </a:endParaRPr>
          </a:p>
          <a:p>
            <a:pPr marL="0" indent="0">
              <a:lnSpc>
                <a:spcPct val="170000"/>
              </a:lnSpc>
              <a:spcBef>
                <a:spcPts val="1125"/>
              </a:spcBef>
              <a:spcAft>
                <a:spcPts val="1125"/>
              </a:spcAft>
              <a:buNone/>
            </a:pPr>
            <a:r>
              <a:rPr lang="en-US" altLang="zh-CN" dirty="0">
                <a:solidFill>
                  <a:srgbClr val="000000"/>
                </a:solidFill>
                <a:latin typeface="Menlo" panose="020B0609030804020204" pitchFamily="49" charset="0"/>
                <a:cs typeface="宋体" panose="02010600030101010101" pitchFamily="2" charset="-122"/>
              </a:rPr>
              <a:t>	}</a:t>
            </a:r>
            <a:endParaRPr lang="zh-CN" altLang="zh-CN" sz="4000" dirty="0">
              <a:latin typeface="宋体" panose="02010600030101010101" pitchFamily="2" charset="-122"/>
              <a:cs typeface="宋体" panose="02010600030101010101" pitchFamily="2" charset="-122"/>
            </a:endParaRPr>
          </a:p>
          <a:p>
            <a:pPr marL="0" indent="0" algn="just">
              <a:lnSpc>
                <a:spcPct val="150000"/>
              </a:lnSpc>
              <a:buNone/>
            </a:pPr>
            <a:endParaRPr lang="zh-CN" altLang="zh-CN" dirty="0"/>
          </a:p>
          <a:p>
            <a:pPr marL="0" indent="0" algn="just">
              <a:lnSpc>
                <a:spcPct val="150000"/>
              </a:lnSpc>
              <a:buNone/>
            </a:pPr>
            <a:endParaRPr lang="zh-CN" altLang="zh-CN" dirty="0"/>
          </a:p>
          <a:p>
            <a:pPr marL="0" indent="0" algn="just">
              <a:lnSpc>
                <a:spcPct val="150000"/>
              </a:lnSpc>
              <a:spcAft>
                <a:spcPts val="0"/>
              </a:spcAft>
              <a:buNone/>
            </a:pPr>
            <a:endParaRPr lang="zh-CN" altLang="zh-CN" sz="2400" kern="100" dirty="0">
              <a:latin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83511334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en-US" altLang="zh-CN" dirty="0" err="1">
                <a:latin typeface="微软雅黑" pitchFamily="34" charset="-122"/>
                <a:ea typeface="微软雅黑" pitchFamily="34" charset="-122"/>
              </a:rPr>
              <a:t>SpringBoot+ShardingJDBC</a:t>
            </a:r>
            <a:endParaRPr lang="zh-CN" altLang="en-US" dirty="0">
              <a:latin typeface="微软雅黑" pitchFamily="34" charset="-122"/>
              <a:ea typeface="微软雅黑" pitchFamily="34" charset="-122"/>
            </a:endParaRPr>
          </a:p>
        </p:txBody>
      </p:sp>
      <p:sp>
        <p:nvSpPr>
          <p:cNvPr id="3" name="副标题 2"/>
          <p:cNvSpPr>
            <a:spLocks noGrp="1"/>
          </p:cNvSpPr>
          <p:nvPr>
            <p:ph type="subTitle" idx="1"/>
          </p:nvPr>
        </p:nvSpPr>
        <p:spPr/>
        <p:txBody>
          <a:bodyPr>
            <a:normAutofit/>
          </a:bodyPr>
          <a:lstStyle/>
          <a:p>
            <a:endParaRPr lang="en-US" altLang="zh-CN" sz="2800" dirty="0">
              <a:latin typeface="微软雅黑" pitchFamily="34" charset="-122"/>
              <a:ea typeface="微软雅黑" pitchFamily="34" charset="-122"/>
            </a:endParaRPr>
          </a:p>
          <a:p>
            <a:r>
              <a:rPr lang="zh-CN" altLang="en-US" sz="2800" dirty="0">
                <a:latin typeface="微软雅黑" pitchFamily="34" charset="-122"/>
                <a:ea typeface="微软雅黑" pitchFamily="34" charset="-122"/>
              </a:rPr>
              <a:t>讲师：</a:t>
            </a:r>
            <a:r>
              <a:rPr lang="en-US" altLang="zh-CN" sz="2800" dirty="0">
                <a:latin typeface="微软雅黑" pitchFamily="34" charset="-122"/>
                <a:ea typeface="微软雅黑" pitchFamily="34" charset="-122"/>
              </a:rPr>
              <a:t>Andy</a:t>
            </a:r>
          </a:p>
          <a:p>
            <a:endParaRPr lang="en-US" altLang="zh-CN" sz="2800" dirty="0">
              <a:latin typeface="微软雅黑" pitchFamily="34" charset="-122"/>
              <a:ea typeface="微软雅黑" pitchFamily="34" charset="-122"/>
            </a:endParaRPr>
          </a:p>
        </p:txBody>
      </p:sp>
      <p:sp>
        <p:nvSpPr>
          <p:cNvPr id="4" name="文本框 3">
            <a:extLst>
              <a:ext uri="{FF2B5EF4-FFF2-40B4-BE49-F238E27FC236}">
                <a16:creationId xmlns:a16="http://schemas.microsoft.com/office/drawing/2014/main" id="{66CE162C-F07E-6E47-88F0-8E9A4511D197}"/>
              </a:ext>
            </a:extLst>
          </p:cNvPr>
          <p:cNvSpPr txBox="1"/>
          <p:nvPr/>
        </p:nvSpPr>
        <p:spPr>
          <a:xfrm>
            <a:off x="11613823" y="2677212"/>
            <a:ext cx="184731" cy="369332"/>
          </a:xfrm>
          <a:prstGeom prst="rect">
            <a:avLst/>
          </a:prstGeom>
          <a:noFill/>
        </p:spPr>
        <p:txBody>
          <a:bodyPr wrap="none" rtlCol="0">
            <a:spAutoFit/>
          </a:bodyPr>
          <a:lstStyle/>
          <a:p>
            <a:endParaRPr kumimoji="1" lang="zh-CN" altLang="en-US" dirty="0"/>
          </a:p>
        </p:txBody>
      </p:sp>
    </p:spTree>
    <p:extLst>
      <p:ext uri="{BB962C8B-B14F-4D97-AF65-F5344CB8AC3E}">
        <p14:creationId xmlns:p14="http://schemas.microsoft.com/office/powerpoint/2010/main" val="271481499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强制分片路由</a:t>
            </a:r>
            <a:endParaRPr lang="zh-CN" altLang="zh-CN" dirty="0"/>
          </a:p>
        </p:txBody>
      </p:sp>
      <p:sp>
        <p:nvSpPr>
          <p:cNvPr id="3" name="内容占位符 2"/>
          <p:cNvSpPr>
            <a:spLocks noGrp="1"/>
          </p:cNvSpPr>
          <p:nvPr>
            <p:ph idx="1"/>
          </p:nvPr>
        </p:nvSpPr>
        <p:spPr/>
        <p:txBody>
          <a:bodyPr>
            <a:normAutofit/>
          </a:bodyPr>
          <a:lstStyle/>
          <a:p>
            <a:pPr indent="0">
              <a:lnSpc>
                <a:spcPct val="150000"/>
              </a:lnSpc>
              <a:spcBef>
                <a:spcPts val="1125"/>
              </a:spcBef>
              <a:spcAft>
                <a:spcPts val="1125"/>
              </a:spcAft>
              <a:buNone/>
            </a:pPr>
            <a:r>
              <a:rPr lang="zh-CN" altLang="zh-CN" sz="2400" dirty="0">
                <a:solidFill>
                  <a:srgbClr val="404040"/>
                </a:solidFill>
                <a:latin typeface="宋体" panose="02010600030101010101" pitchFamily="2" charset="-122"/>
                <a:ea typeface="微软雅黑" panose="020B0503020204020204" pitchFamily="34" charset="-122"/>
                <a:cs typeface="宋体" panose="02010600030101010101" pitchFamily="2" charset="-122"/>
              </a:rPr>
              <a:t>在一些应用场景中，分片条件并不存在于</a:t>
            </a:r>
            <a:r>
              <a:rPr lang="en-US" altLang="zh-CN" sz="2400" dirty="0">
                <a:solidFill>
                  <a:srgbClr val="404040"/>
                </a:solidFill>
                <a:latin typeface="宋体" panose="02010600030101010101" pitchFamily="2" charset="-122"/>
                <a:ea typeface="微软雅黑" panose="020B0503020204020204" pitchFamily="34" charset="-122"/>
                <a:cs typeface="宋体" panose="02010600030101010101" pitchFamily="2" charset="-122"/>
              </a:rPr>
              <a:t>SQL</a:t>
            </a:r>
            <a:r>
              <a:rPr lang="zh-CN" altLang="zh-CN" sz="2400" dirty="0">
                <a:solidFill>
                  <a:srgbClr val="404040"/>
                </a:solidFill>
                <a:latin typeface="宋体" panose="02010600030101010101" pitchFamily="2" charset="-122"/>
                <a:ea typeface="微软雅黑" panose="020B0503020204020204" pitchFamily="34" charset="-122"/>
                <a:cs typeface="宋体" panose="02010600030101010101" pitchFamily="2" charset="-122"/>
              </a:rPr>
              <a:t>，而存在于外部业务逻辑。因此需要提供一种通过</a:t>
            </a:r>
            <a:r>
              <a:rPr lang="zh-CN" altLang="zh-CN" sz="2400" b="1" dirty="0">
                <a:solidFill>
                  <a:srgbClr val="404040"/>
                </a:solidFill>
                <a:latin typeface="宋体" panose="02010600030101010101" pitchFamily="2" charset="-122"/>
                <a:ea typeface="微软雅黑" panose="020B0503020204020204" pitchFamily="34" charset="-122"/>
                <a:cs typeface="宋体" panose="02010600030101010101" pitchFamily="2" charset="-122"/>
              </a:rPr>
              <a:t>外部指定分片结果的方式</a:t>
            </a:r>
            <a:r>
              <a:rPr lang="zh-CN" altLang="zh-CN" sz="2400" dirty="0">
                <a:solidFill>
                  <a:srgbClr val="404040"/>
                </a:solidFill>
                <a:latin typeface="宋体" panose="02010600030101010101" pitchFamily="2" charset="-122"/>
                <a:ea typeface="微软雅黑" panose="020B0503020204020204" pitchFamily="34" charset="-122"/>
                <a:cs typeface="宋体" panose="02010600030101010101" pitchFamily="2" charset="-122"/>
              </a:rPr>
              <a:t>，在</a:t>
            </a:r>
            <a:r>
              <a:rPr lang="en-US" altLang="zh-CN" sz="2400" dirty="0" err="1">
                <a:solidFill>
                  <a:srgbClr val="404040"/>
                </a:solidFill>
                <a:latin typeface="宋体" panose="02010600030101010101" pitchFamily="2" charset="-122"/>
                <a:ea typeface="微软雅黑" panose="020B0503020204020204" pitchFamily="34" charset="-122"/>
                <a:cs typeface="宋体" panose="02010600030101010101" pitchFamily="2" charset="-122"/>
              </a:rPr>
              <a:t>Sharding</a:t>
            </a:r>
            <a:r>
              <a:rPr lang="en-US" altLang="zh-CN" sz="2400" dirty="0">
                <a:solidFill>
                  <a:srgbClr val="404040"/>
                </a:solidFill>
                <a:latin typeface="宋体" panose="02010600030101010101" pitchFamily="2" charset="-122"/>
                <a:ea typeface="微软雅黑" panose="020B0503020204020204" pitchFamily="34" charset="-122"/>
                <a:cs typeface="宋体" panose="02010600030101010101" pitchFamily="2" charset="-122"/>
              </a:rPr>
              <a:t>-JDBC</a:t>
            </a:r>
            <a:r>
              <a:rPr lang="zh-CN" altLang="zh-CN" sz="2400" dirty="0">
                <a:solidFill>
                  <a:srgbClr val="404040"/>
                </a:solidFill>
                <a:latin typeface="宋体" panose="02010600030101010101" pitchFamily="2" charset="-122"/>
                <a:ea typeface="微软雅黑" panose="020B0503020204020204" pitchFamily="34" charset="-122"/>
                <a:cs typeface="宋体" panose="02010600030101010101" pitchFamily="2" charset="-122"/>
              </a:rPr>
              <a:t>中叫做</a:t>
            </a:r>
            <a:r>
              <a:rPr lang="en-US" altLang="zh-CN" sz="2400" dirty="0">
                <a:solidFill>
                  <a:srgbClr val="404040"/>
                </a:solidFill>
                <a:latin typeface="宋体" panose="02010600030101010101" pitchFamily="2" charset="-122"/>
                <a:ea typeface="微软雅黑" panose="020B0503020204020204" pitchFamily="34" charset="-122"/>
                <a:cs typeface="宋体" panose="02010600030101010101" pitchFamily="2" charset="-122"/>
              </a:rPr>
              <a:t>Hint</a:t>
            </a:r>
            <a:r>
              <a:rPr lang="zh-CN" altLang="zh-CN" sz="2400" dirty="0">
                <a:solidFill>
                  <a:srgbClr val="404040"/>
                </a:solidFill>
                <a:latin typeface="宋体" panose="02010600030101010101" pitchFamily="2" charset="-122"/>
                <a:ea typeface="微软雅黑" panose="020B0503020204020204" pitchFamily="34" charset="-122"/>
                <a:cs typeface="宋体" panose="02010600030101010101" pitchFamily="2" charset="-122"/>
              </a:rPr>
              <a:t>。</a:t>
            </a:r>
            <a:endParaRPr lang="zh-CN" altLang="zh-CN" dirty="0">
              <a:latin typeface="宋体" panose="02010600030101010101" pitchFamily="2" charset="-122"/>
              <a:cs typeface="宋体" panose="02010600030101010101" pitchFamily="2" charset="-122"/>
            </a:endParaRPr>
          </a:p>
          <a:p>
            <a:pPr marL="0" indent="0">
              <a:lnSpc>
                <a:spcPct val="150000"/>
              </a:lnSpc>
              <a:buNone/>
            </a:pPr>
            <a:endParaRPr lang="zh-CN" altLang="zh-CN" sz="2400" dirty="0"/>
          </a:p>
        </p:txBody>
      </p:sp>
    </p:spTree>
    <p:extLst>
      <p:ext uri="{BB962C8B-B14F-4D97-AF65-F5344CB8AC3E}">
        <p14:creationId xmlns:p14="http://schemas.microsoft.com/office/powerpoint/2010/main" val="23275973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zh-CN" b="1" dirty="0"/>
              <a:t>二、</a:t>
            </a:r>
            <a:r>
              <a:rPr lang="en-US" altLang="zh-CN" b="1" dirty="0" err="1"/>
              <a:t>Sharding</a:t>
            </a:r>
            <a:r>
              <a:rPr lang="en-US" altLang="zh-CN" b="1" dirty="0"/>
              <a:t>-Proxy</a:t>
            </a:r>
            <a:endParaRPr lang="zh-CN" altLang="zh-CN" dirty="0"/>
          </a:p>
        </p:txBody>
      </p:sp>
      <p:sp>
        <p:nvSpPr>
          <p:cNvPr id="3" name="内容占位符 2"/>
          <p:cNvSpPr>
            <a:spLocks noGrp="1"/>
          </p:cNvSpPr>
          <p:nvPr>
            <p:ph idx="1"/>
          </p:nvPr>
        </p:nvSpPr>
        <p:spPr/>
        <p:txBody>
          <a:bodyPr>
            <a:normAutofit/>
          </a:bodyPr>
          <a:lstStyle/>
          <a:p>
            <a:pPr>
              <a:lnSpc>
                <a:spcPct val="150000"/>
              </a:lnSpc>
              <a:spcBef>
                <a:spcPts val="1125"/>
              </a:spcBef>
              <a:spcAft>
                <a:spcPts val="1125"/>
              </a:spcAft>
            </a:pPr>
            <a:r>
              <a:rPr lang="en-US" altLang="zh-CN" sz="2000" dirty="0" err="1">
                <a:solidFill>
                  <a:srgbClr val="404040"/>
                </a:solidFill>
                <a:latin typeface="微软雅黑" panose="020B0503020204020204" pitchFamily="34" charset="-122"/>
                <a:cs typeface="宋体" panose="02010600030101010101" pitchFamily="2" charset="-122"/>
              </a:rPr>
              <a:t>Sharding</a:t>
            </a:r>
            <a:r>
              <a:rPr lang="en-US" altLang="zh-CN" sz="2000" dirty="0">
                <a:solidFill>
                  <a:srgbClr val="404040"/>
                </a:solidFill>
                <a:latin typeface="微软雅黑" panose="020B0503020204020204" pitchFamily="34" charset="-122"/>
                <a:cs typeface="宋体" panose="02010600030101010101" pitchFamily="2" charset="-122"/>
              </a:rPr>
              <a:t>-Proxy</a:t>
            </a:r>
            <a:r>
              <a:rPr lang="zh-CN" altLang="zh-CN" sz="2000" dirty="0">
                <a:solidFill>
                  <a:srgbClr val="404040"/>
                </a:solidFill>
                <a:latin typeface="宋体" panose="02010600030101010101" pitchFamily="2" charset="-122"/>
                <a:ea typeface="微软雅黑" panose="020B0503020204020204" pitchFamily="34" charset="-122"/>
                <a:cs typeface="宋体" panose="02010600030101010101" pitchFamily="2" charset="-122"/>
              </a:rPr>
              <a:t>定位为透明化的</a:t>
            </a:r>
            <a:r>
              <a:rPr lang="zh-CN" altLang="zh-CN" sz="2000" dirty="0">
                <a:solidFill>
                  <a:srgbClr val="C00000"/>
                </a:solidFill>
                <a:latin typeface="宋体" panose="02010600030101010101" pitchFamily="2" charset="-122"/>
                <a:ea typeface="微软雅黑" panose="020B0503020204020204" pitchFamily="34" charset="-122"/>
                <a:cs typeface="宋体" panose="02010600030101010101" pitchFamily="2" charset="-122"/>
              </a:rPr>
              <a:t>数据库代理端</a:t>
            </a:r>
            <a:r>
              <a:rPr lang="zh-CN" altLang="zh-CN" sz="2000" dirty="0">
                <a:solidFill>
                  <a:srgbClr val="404040"/>
                </a:solidFill>
                <a:latin typeface="宋体" panose="02010600030101010101" pitchFamily="2" charset="-122"/>
                <a:ea typeface="微软雅黑" panose="020B0503020204020204" pitchFamily="34" charset="-122"/>
                <a:cs typeface="宋体" panose="02010600030101010101" pitchFamily="2" charset="-122"/>
              </a:rPr>
              <a:t>，提供封装了数据库二进制协议的服务端版本，用于完成对异构语言的支持。 目前先提供</a:t>
            </a:r>
            <a:r>
              <a:rPr lang="en-US" altLang="zh-CN" sz="2000" dirty="0">
                <a:solidFill>
                  <a:srgbClr val="404040"/>
                </a:solidFill>
                <a:latin typeface="宋体" panose="02010600030101010101" pitchFamily="2" charset="-122"/>
                <a:ea typeface="微软雅黑" panose="020B0503020204020204" pitchFamily="34" charset="-122"/>
                <a:cs typeface="宋体" panose="02010600030101010101" pitchFamily="2" charset="-122"/>
              </a:rPr>
              <a:t>MySQL</a:t>
            </a:r>
            <a:r>
              <a:rPr lang="zh-CN" altLang="zh-CN" sz="2000" dirty="0">
                <a:solidFill>
                  <a:srgbClr val="404040"/>
                </a:solidFill>
                <a:latin typeface="宋体" panose="02010600030101010101" pitchFamily="2" charset="-122"/>
                <a:ea typeface="微软雅黑" panose="020B0503020204020204" pitchFamily="34" charset="-122"/>
                <a:cs typeface="宋体" panose="02010600030101010101" pitchFamily="2" charset="-122"/>
              </a:rPr>
              <a:t>版本，它可以使用任何兼容</a:t>
            </a:r>
            <a:r>
              <a:rPr lang="en-US" altLang="zh-CN" sz="2000" dirty="0">
                <a:solidFill>
                  <a:srgbClr val="404040"/>
                </a:solidFill>
                <a:latin typeface="宋体" panose="02010600030101010101" pitchFamily="2" charset="-122"/>
                <a:ea typeface="微软雅黑" panose="020B0503020204020204" pitchFamily="34" charset="-122"/>
                <a:cs typeface="宋体" panose="02010600030101010101" pitchFamily="2" charset="-122"/>
              </a:rPr>
              <a:t>MySQL</a:t>
            </a:r>
            <a:r>
              <a:rPr lang="zh-CN" altLang="zh-CN" sz="2000" dirty="0">
                <a:solidFill>
                  <a:srgbClr val="404040"/>
                </a:solidFill>
                <a:latin typeface="宋体" panose="02010600030101010101" pitchFamily="2" charset="-122"/>
                <a:ea typeface="微软雅黑" panose="020B0503020204020204" pitchFamily="34" charset="-122"/>
                <a:cs typeface="宋体" panose="02010600030101010101" pitchFamily="2" charset="-122"/>
              </a:rPr>
              <a:t>协议的访问客户端</a:t>
            </a:r>
            <a:r>
              <a:rPr lang="en-US" altLang="zh-CN" sz="2000" dirty="0">
                <a:solidFill>
                  <a:srgbClr val="404040"/>
                </a:solidFill>
                <a:latin typeface="宋体" panose="02010600030101010101" pitchFamily="2" charset="-122"/>
                <a:ea typeface="微软雅黑" panose="020B0503020204020204" pitchFamily="34" charset="-122"/>
                <a:cs typeface="宋体" panose="02010600030101010101" pitchFamily="2" charset="-122"/>
              </a:rPr>
              <a:t>(</a:t>
            </a:r>
            <a:r>
              <a:rPr lang="zh-CN" altLang="zh-CN" sz="2000" dirty="0">
                <a:solidFill>
                  <a:srgbClr val="404040"/>
                </a:solidFill>
                <a:latin typeface="宋体" panose="02010600030101010101" pitchFamily="2" charset="-122"/>
                <a:ea typeface="微软雅黑" panose="020B0503020204020204" pitchFamily="34" charset="-122"/>
                <a:cs typeface="宋体" panose="02010600030101010101" pitchFamily="2" charset="-122"/>
              </a:rPr>
              <a:t>如：</a:t>
            </a:r>
            <a:r>
              <a:rPr lang="en-US" altLang="zh-CN" sz="2000" dirty="0">
                <a:solidFill>
                  <a:srgbClr val="404040"/>
                </a:solidFill>
                <a:latin typeface="宋体" panose="02010600030101010101" pitchFamily="2" charset="-122"/>
                <a:ea typeface="微软雅黑" panose="020B0503020204020204" pitchFamily="34" charset="-122"/>
                <a:cs typeface="宋体" panose="02010600030101010101" pitchFamily="2" charset="-122"/>
              </a:rPr>
              <a:t>MySQL Command Client, MySQL Workbench</a:t>
            </a:r>
            <a:r>
              <a:rPr lang="zh-CN" altLang="zh-CN" sz="2000" dirty="0">
                <a:solidFill>
                  <a:srgbClr val="404040"/>
                </a:solidFill>
                <a:latin typeface="宋体" panose="02010600030101010101" pitchFamily="2" charset="-122"/>
                <a:ea typeface="微软雅黑" panose="020B0503020204020204" pitchFamily="34" charset="-122"/>
                <a:cs typeface="宋体" panose="02010600030101010101" pitchFamily="2" charset="-122"/>
              </a:rPr>
              <a:t>等</a:t>
            </a:r>
            <a:r>
              <a:rPr lang="en-US" altLang="zh-CN" sz="2000" dirty="0">
                <a:solidFill>
                  <a:srgbClr val="404040"/>
                </a:solidFill>
                <a:latin typeface="宋体" panose="02010600030101010101" pitchFamily="2" charset="-122"/>
                <a:ea typeface="微软雅黑" panose="020B0503020204020204" pitchFamily="34" charset="-122"/>
                <a:cs typeface="宋体" panose="02010600030101010101" pitchFamily="2" charset="-122"/>
              </a:rPr>
              <a:t>)</a:t>
            </a:r>
            <a:r>
              <a:rPr lang="zh-CN" altLang="zh-CN" sz="2000" dirty="0">
                <a:solidFill>
                  <a:srgbClr val="404040"/>
                </a:solidFill>
                <a:latin typeface="宋体" panose="02010600030101010101" pitchFamily="2" charset="-122"/>
                <a:ea typeface="微软雅黑" panose="020B0503020204020204" pitchFamily="34" charset="-122"/>
                <a:cs typeface="宋体" panose="02010600030101010101" pitchFamily="2" charset="-122"/>
              </a:rPr>
              <a:t>操作数据，对</a:t>
            </a:r>
            <a:r>
              <a:rPr lang="en-US" altLang="zh-CN" sz="2000" dirty="0">
                <a:solidFill>
                  <a:srgbClr val="404040"/>
                </a:solidFill>
                <a:latin typeface="宋体" panose="02010600030101010101" pitchFamily="2" charset="-122"/>
                <a:ea typeface="微软雅黑" panose="020B0503020204020204" pitchFamily="34" charset="-122"/>
                <a:cs typeface="宋体" panose="02010600030101010101" pitchFamily="2" charset="-122"/>
              </a:rPr>
              <a:t>DBA</a:t>
            </a:r>
            <a:r>
              <a:rPr lang="zh-CN" altLang="zh-CN" sz="2000" dirty="0">
                <a:solidFill>
                  <a:srgbClr val="404040"/>
                </a:solidFill>
                <a:latin typeface="宋体" panose="02010600030101010101" pitchFamily="2" charset="-122"/>
                <a:ea typeface="微软雅黑" panose="020B0503020204020204" pitchFamily="34" charset="-122"/>
                <a:cs typeface="宋体" panose="02010600030101010101" pitchFamily="2" charset="-122"/>
              </a:rPr>
              <a:t>更加友好。</a:t>
            </a:r>
            <a:endParaRPr lang="zh-CN" altLang="zh-CN" sz="2800" dirty="0">
              <a:latin typeface="宋体" panose="02010600030101010101" pitchFamily="2" charset="-122"/>
              <a:cs typeface="宋体" panose="02010600030101010101" pitchFamily="2" charset="-122"/>
            </a:endParaRPr>
          </a:p>
        </p:txBody>
      </p:sp>
    </p:spTree>
    <p:extLst>
      <p:ext uri="{BB962C8B-B14F-4D97-AF65-F5344CB8AC3E}">
        <p14:creationId xmlns:p14="http://schemas.microsoft.com/office/powerpoint/2010/main" val="2859347521"/>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zh-CN" b="1" dirty="0"/>
              <a:t>一、实现机制</a:t>
            </a:r>
            <a:endParaRPr lang="zh-CN" altLang="zh-CN" dirty="0"/>
          </a:p>
        </p:txBody>
      </p:sp>
      <p:sp>
        <p:nvSpPr>
          <p:cNvPr id="3" name="内容占位符 2"/>
          <p:cNvSpPr>
            <a:spLocks noGrp="1"/>
          </p:cNvSpPr>
          <p:nvPr>
            <p:ph idx="1"/>
          </p:nvPr>
        </p:nvSpPr>
        <p:spPr/>
        <p:txBody>
          <a:bodyPr>
            <a:normAutofit/>
          </a:bodyPr>
          <a:lstStyle/>
          <a:p>
            <a:pPr indent="0">
              <a:lnSpc>
                <a:spcPct val="150000"/>
              </a:lnSpc>
              <a:buNone/>
            </a:pPr>
            <a:r>
              <a:rPr lang="en-US" altLang="zh-CN" sz="2400" dirty="0" err="1">
                <a:solidFill>
                  <a:srgbClr val="404040"/>
                </a:solidFill>
                <a:latin typeface="微软雅黑" panose="020B0503020204020204" pitchFamily="34" charset="-122"/>
                <a:cs typeface="宋体" panose="02010600030101010101" pitchFamily="2" charset="-122"/>
              </a:rPr>
              <a:t>Sharding</a:t>
            </a:r>
            <a:r>
              <a:rPr lang="en-US" altLang="zh-CN" sz="2400" dirty="0">
                <a:solidFill>
                  <a:srgbClr val="404040"/>
                </a:solidFill>
                <a:latin typeface="微软雅黑" panose="020B0503020204020204" pitchFamily="34" charset="-122"/>
                <a:cs typeface="宋体" panose="02010600030101010101" pitchFamily="2" charset="-122"/>
              </a:rPr>
              <a:t>-JDBC</a:t>
            </a:r>
            <a:r>
              <a:rPr lang="zh-CN" altLang="zh-CN" sz="2400" dirty="0">
                <a:solidFill>
                  <a:srgbClr val="404040"/>
                </a:solidFill>
                <a:latin typeface="宋体" panose="02010600030101010101" pitchFamily="2" charset="-122"/>
                <a:ea typeface="微软雅黑" panose="020B0503020204020204" pitchFamily="34" charset="-122"/>
                <a:cs typeface="宋体" panose="02010600030101010101" pitchFamily="2" charset="-122"/>
              </a:rPr>
              <a:t>使用</a:t>
            </a:r>
            <a:r>
              <a:rPr lang="en-US" altLang="zh-CN" sz="2400" dirty="0" err="1">
                <a:solidFill>
                  <a:srgbClr val="404040"/>
                </a:solidFill>
                <a:latin typeface="宋体" panose="02010600030101010101" pitchFamily="2" charset="-122"/>
                <a:ea typeface="微软雅黑" panose="020B0503020204020204" pitchFamily="34" charset="-122"/>
                <a:cs typeface="宋体" panose="02010600030101010101" pitchFamily="2" charset="-122"/>
              </a:rPr>
              <a:t>ThreadLocal</a:t>
            </a:r>
            <a:r>
              <a:rPr lang="zh-CN" altLang="zh-CN" sz="2400" dirty="0">
                <a:solidFill>
                  <a:srgbClr val="404040"/>
                </a:solidFill>
                <a:latin typeface="宋体" panose="02010600030101010101" pitchFamily="2" charset="-122"/>
                <a:ea typeface="微软雅黑" panose="020B0503020204020204" pitchFamily="34" charset="-122"/>
                <a:cs typeface="宋体" panose="02010600030101010101" pitchFamily="2" charset="-122"/>
              </a:rPr>
              <a:t>管理分片键值。可以通过编程的方式向</a:t>
            </a:r>
            <a:r>
              <a:rPr lang="en-US" altLang="zh-CN" sz="2400" dirty="0" err="1">
                <a:solidFill>
                  <a:srgbClr val="404040"/>
                </a:solidFill>
                <a:latin typeface="宋体" panose="02010600030101010101" pitchFamily="2" charset="-122"/>
                <a:ea typeface="微软雅黑" panose="020B0503020204020204" pitchFamily="34" charset="-122"/>
                <a:cs typeface="宋体" panose="02010600030101010101" pitchFamily="2" charset="-122"/>
              </a:rPr>
              <a:t>HintManager</a:t>
            </a:r>
            <a:r>
              <a:rPr lang="zh-CN" altLang="zh-CN" sz="2400" dirty="0">
                <a:solidFill>
                  <a:srgbClr val="404040"/>
                </a:solidFill>
                <a:latin typeface="宋体" panose="02010600030101010101" pitchFamily="2" charset="-122"/>
                <a:ea typeface="微软雅黑" panose="020B0503020204020204" pitchFamily="34" charset="-122"/>
                <a:cs typeface="宋体" panose="02010600030101010101" pitchFamily="2" charset="-122"/>
              </a:rPr>
              <a:t>中添加分片条件，该分片条件仅在当前线程内生效。</a:t>
            </a:r>
            <a:endParaRPr lang="zh-CN" altLang="zh-CN" dirty="0">
              <a:latin typeface="宋体" panose="02010600030101010101" pitchFamily="2" charset="-122"/>
              <a:cs typeface="宋体" panose="02010600030101010101" pitchFamily="2" charset="-122"/>
            </a:endParaRPr>
          </a:p>
          <a:p>
            <a:pPr indent="0">
              <a:lnSpc>
                <a:spcPct val="150000"/>
              </a:lnSpc>
              <a:buNone/>
            </a:pPr>
            <a:r>
              <a:rPr lang="zh-CN" altLang="zh-CN" sz="2400" dirty="0">
                <a:solidFill>
                  <a:srgbClr val="404040"/>
                </a:solidFill>
                <a:latin typeface="宋体" panose="02010600030101010101" pitchFamily="2" charset="-122"/>
                <a:ea typeface="微软雅黑" panose="020B0503020204020204" pitchFamily="34" charset="-122"/>
                <a:cs typeface="宋体" panose="02010600030101010101" pitchFamily="2" charset="-122"/>
              </a:rPr>
              <a:t>除了通过编程的方式使用强制分片路由，</a:t>
            </a:r>
            <a:r>
              <a:rPr lang="en-US" altLang="zh-CN" sz="2400" dirty="0" err="1">
                <a:solidFill>
                  <a:srgbClr val="404040"/>
                </a:solidFill>
                <a:latin typeface="宋体" panose="02010600030101010101" pitchFamily="2" charset="-122"/>
                <a:ea typeface="微软雅黑" panose="020B0503020204020204" pitchFamily="34" charset="-122"/>
                <a:cs typeface="宋体" panose="02010600030101010101" pitchFamily="2" charset="-122"/>
              </a:rPr>
              <a:t>Sharding</a:t>
            </a:r>
            <a:r>
              <a:rPr lang="en-US" altLang="zh-CN" sz="2400" dirty="0">
                <a:solidFill>
                  <a:srgbClr val="404040"/>
                </a:solidFill>
                <a:latin typeface="宋体" panose="02010600030101010101" pitchFamily="2" charset="-122"/>
                <a:ea typeface="微软雅黑" panose="020B0503020204020204" pitchFamily="34" charset="-122"/>
                <a:cs typeface="宋体" panose="02010600030101010101" pitchFamily="2" charset="-122"/>
              </a:rPr>
              <a:t>-JDBC</a:t>
            </a:r>
            <a:r>
              <a:rPr lang="zh-CN" altLang="zh-CN" sz="2400" dirty="0">
                <a:solidFill>
                  <a:srgbClr val="404040"/>
                </a:solidFill>
                <a:latin typeface="宋体" panose="02010600030101010101" pitchFamily="2" charset="-122"/>
                <a:ea typeface="微软雅黑" panose="020B0503020204020204" pitchFamily="34" charset="-122"/>
                <a:cs typeface="宋体" panose="02010600030101010101" pitchFamily="2" charset="-122"/>
              </a:rPr>
              <a:t>还计划通过</a:t>
            </a:r>
            <a:r>
              <a:rPr lang="en-US" altLang="zh-CN" sz="2400" dirty="0">
                <a:solidFill>
                  <a:srgbClr val="404040"/>
                </a:solidFill>
                <a:latin typeface="宋体" panose="02010600030101010101" pitchFamily="2" charset="-122"/>
                <a:ea typeface="微软雅黑" panose="020B0503020204020204" pitchFamily="34" charset="-122"/>
                <a:cs typeface="宋体" panose="02010600030101010101" pitchFamily="2" charset="-122"/>
              </a:rPr>
              <a:t>SQL</a:t>
            </a:r>
            <a:r>
              <a:rPr lang="zh-CN" altLang="zh-CN" sz="2400" dirty="0">
                <a:solidFill>
                  <a:srgbClr val="404040"/>
                </a:solidFill>
                <a:latin typeface="宋体" panose="02010600030101010101" pitchFamily="2" charset="-122"/>
                <a:ea typeface="微软雅黑" panose="020B0503020204020204" pitchFamily="34" charset="-122"/>
                <a:cs typeface="宋体" panose="02010600030101010101" pitchFamily="2" charset="-122"/>
              </a:rPr>
              <a:t>中的特殊注释的方式引用</a:t>
            </a:r>
            <a:r>
              <a:rPr lang="en-US" altLang="zh-CN" sz="2400" dirty="0">
                <a:solidFill>
                  <a:srgbClr val="404040"/>
                </a:solidFill>
                <a:latin typeface="宋体" panose="02010600030101010101" pitchFamily="2" charset="-122"/>
                <a:ea typeface="微软雅黑" panose="020B0503020204020204" pitchFamily="34" charset="-122"/>
                <a:cs typeface="宋体" panose="02010600030101010101" pitchFamily="2" charset="-122"/>
              </a:rPr>
              <a:t>Hint</a:t>
            </a:r>
            <a:r>
              <a:rPr lang="zh-CN" altLang="zh-CN" sz="2400" dirty="0">
                <a:solidFill>
                  <a:srgbClr val="404040"/>
                </a:solidFill>
                <a:latin typeface="宋体" panose="02010600030101010101" pitchFamily="2" charset="-122"/>
                <a:ea typeface="微软雅黑" panose="020B0503020204020204" pitchFamily="34" charset="-122"/>
                <a:cs typeface="宋体" panose="02010600030101010101" pitchFamily="2" charset="-122"/>
              </a:rPr>
              <a:t>，使开发者可以采用更加透明的方式使用该功能。</a:t>
            </a:r>
            <a:endParaRPr lang="zh-CN" altLang="zh-CN" dirty="0">
              <a:latin typeface="宋体" panose="02010600030101010101" pitchFamily="2" charset="-122"/>
              <a:cs typeface="宋体" panose="02010600030101010101" pitchFamily="2" charset="-122"/>
            </a:endParaRPr>
          </a:p>
          <a:p>
            <a:pPr indent="0">
              <a:lnSpc>
                <a:spcPct val="150000"/>
              </a:lnSpc>
              <a:spcBef>
                <a:spcPts val="1125"/>
              </a:spcBef>
              <a:spcAft>
                <a:spcPts val="1125"/>
              </a:spcAft>
              <a:buNone/>
            </a:pPr>
            <a:r>
              <a:rPr lang="zh-CN" altLang="zh-CN" sz="2400" dirty="0">
                <a:solidFill>
                  <a:srgbClr val="404040"/>
                </a:solidFill>
                <a:latin typeface="宋体" panose="02010600030101010101" pitchFamily="2" charset="-122"/>
                <a:ea typeface="微软雅黑" panose="020B0503020204020204" pitchFamily="34" charset="-122"/>
                <a:cs typeface="宋体" panose="02010600030101010101" pitchFamily="2" charset="-122"/>
              </a:rPr>
              <a:t>指定了</a:t>
            </a:r>
            <a:r>
              <a:rPr lang="zh-CN" altLang="zh-CN" sz="2400" dirty="0">
                <a:solidFill>
                  <a:srgbClr val="C00000"/>
                </a:solidFill>
                <a:latin typeface="宋体" panose="02010600030101010101" pitchFamily="2" charset="-122"/>
                <a:ea typeface="微软雅黑" panose="020B0503020204020204" pitchFamily="34" charset="-122"/>
                <a:cs typeface="宋体" panose="02010600030101010101" pitchFamily="2" charset="-122"/>
              </a:rPr>
              <a:t>强制分片路由的</a:t>
            </a:r>
            <a:r>
              <a:rPr lang="en-US" altLang="zh-CN" sz="2400" dirty="0">
                <a:solidFill>
                  <a:srgbClr val="C00000"/>
                </a:solidFill>
                <a:latin typeface="宋体" panose="02010600030101010101" pitchFamily="2" charset="-122"/>
                <a:ea typeface="微软雅黑" panose="020B0503020204020204" pitchFamily="34" charset="-122"/>
                <a:cs typeface="宋体" panose="02010600030101010101" pitchFamily="2" charset="-122"/>
              </a:rPr>
              <a:t>SQL</a:t>
            </a:r>
            <a:r>
              <a:rPr lang="zh-CN" altLang="zh-CN" sz="2400" dirty="0">
                <a:solidFill>
                  <a:srgbClr val="C00000"/>
                </a:solidFill>
                <a:latin typeface="宋体" panose="02010600030101010101" pitchFamily="2" charset="-122"/>
                <a:ea typeface="微软雅黑" panose="020B0503020204020204" pitchFamily="34" charset="-122"/>
                <a:cs typeface="宋体" panose="02010600030101010101" pitchFamily="2" charset="-122"/>
              </a:rPr>
              <a:t>将会无视原有的分片逻辑</a:t>
            </a:r>
            <a:r>
              <a:rPr lang="zh-CN" altLang="zh-CN" sz="2400" dirty="0">
                <a:solidFill>
                  <a:srgbClr val="404040"/>
                </a:solidFill>
                <a:latin typeface="宋体" panose="02010600030101010101" pitchFamily="2" charset="-122"/>
                <a:ea typeface="微软雅黑" panose="020B0503020204020204" pitchFamily="34" charset="-122"/>
                <a:cs typeface="宋体" panose="02010600030101010101" pitchFamily="2" charset="-122"/>
              </a:rPr>
              <a:t>，直接路由至指定的真实数据节点。</a:t>
            </a:r>
            <a:endParaRPr lang="zh-CN" altLang="zh-CN" dirty="0">
              <a:latin typeface="宋体" panose="02010600030101010101" pitchFamily="2" charset="-122"/>
              <a:cs typeface="宋体" panose="02010600030101010101" pitchFamily="2" charset="-122"/>
            </a:endParaRPr>
          </a:p>
          <a:p>
            <a:pPr marL="0" indent="0">
              <a:lnSpc>
                <a:spcPct val="150000"/>
              </a:lnSpc>
              <a:buNone/>
            </a:pPr>
            <a:endParaRPr lang="zh-CN" altLang="zh-CN" sz="2400" dirty="0"/>
          </a:p>
        </p:txBody>
      </p:sp>
    </p:spTree>
    <p:extLst>
      <p:ext uri="{BB962C8B-B14F-4D97-AF65-F5344CB8AC3E}">
        <p14:creationId xmlns:p14="http://schemas.microsoft.com/office/powerpoint/2010/main" val="76613665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zh-CN" b="1" dirty="0"/>
              <a:t>二、实战操作</a:t>
            </a:r>
            <a:endParaRPr lang="zh-CN" altLang="zh-CN" dirty="0"/>
          </a:p>
        </p:txBody>
      </p:sp>
      <p:sp>
        <p:nvSpPr>
          <p:cNvPr id="3" name="内容占位符 2"/>
          <p:cNvSpPr>
            <a:spLocks noGrp="1"/>
          </p:cNvSpPr>
          <p:nvPr>
            <p:ph idx="1"/>
          </p:nvPr>
        </p:nvSpPr>
        <p:spPr/>
        <p:txBody>
          <a:bodyPr>
            <a:normAutofit fontScale="70000" lnSpcReduction="20000"/>
          </a:bodyPr>
          <a:lstStyle/>
          <a:p>
            <a:pPr marL="0" indent="0">
              <a:buNone/>
            </a:pPr>
            <a:r>
              <a:rPr lang="en-US" altLang="zh-CN" sz="2400" kern="0" dirty="0">
                <a:solidFill>
                  <a:srgbClr val="646464"/>
                </a:solidFill>
                <a:latin typeface="Menlo" panose="020B0609030804020204" pitchFamily="49" charset="0"/>
                <a:cs typeface="Times New Roman" panose="02020603050405020304" pitchFamily="18" charset="0"/>
              </a:rPr>
              <a:t>@Test</a:t>
            </a:r>
            <a:endParaRPr lang="zh-CN" altLang="zh-CN" sz="2400" kern="100" dirty="0">
              <a:latin typeface="Calibri" panose="020F0502020204030204" pitchFamily="34" charset="0"/>
              <a:cs typeface="Times New Roman" panose="02020603050405020304" pitchFamily="18" charset="0"/>
            </a:endParaRPr>
          </a:p>
          <a:p>
            <a:pPr marL="0" indent="0">
              <a:buNone/>
            </a:pPr>
            <a:r>
              <a:rPr lang="en-US" altLang="zh-CN" sz="2400" kern="0" dirty="0">
                <a:solidFill>
                  <a:srgbClr val="000000"/>
                </a:solidFill>
                <a:latin typeface="Menlo" panose="020B0609030804020204" pitchFamily="49" charset="0"/>
                <a:cs typeface="Times New Roman" panose="02020603050405020304" pitchFamily="18" charset="0"/>
              </a:rPr>
              <a:t>	</a:t>
            </a:r>
            <a:r>
              <a:rPr lang="en-US" altLang="zh-CN" sz="2400" b="1" kern="0" dirty="0">
                <a:solidFill>
                  <a:srgbClr val="7F0055"/>
                </a:solidFill>
                <a:latin typeface="Menlo" panose="020B0609030804020204" pitchFamily="49" charset="0"/>
                <a:cs typeface="Times New Roman" panose="02020603050405020304" pitchFamily="18" charset="0"/>
              </a:rPr>
              <a:t>public</a:t>
            </a:r>
            <a:r>
              <a:rPr lang="en-US" altLang="zh-CN" sz="2400" kern="0" dirty="0">
                <a:solidFill>
                  <a:srgbClr val="000000"/>
                </a:solidFill>
                <a:latin typeface="Menlo" panose="020B0609030804020204" pitchFamily="49" charset="0"/>
                <a:cs typeface="Times New Roman" panose="02020603050405020304" pitchFamily="18" charset="0"/>
              </a:rPr>
              <a:t> </a:t>
            </a:r>
            <a:r>
              <a:rPr lang="en-US" altLang="zh-CN" sz="2400" b="1" kern="0" dirty="0">
                <a:solidFill>
                  <a:srgbClr val="7F0055"/>
                </a:solidFill>
                <a:latin typeface="Menlo" panose="020B0609030804020204" pitchFamily="49" charset="0"/>
                <a:cs typeface="Times New Roman" panose="02020603050405020304" pitchFamily="18" charset="0"/>
              </a:rPr>
              <a:t>void</a:t>
            </a:r>
            <a:r>
              <a:rPr lang="en-US" altLang="zh-CN" sz="2400" kern="0" dirty="0">
                <a:solidFill>
                  <a:srgbClr val="000000"/>
                </a:solidFill>
                <a:latin typeface="Menlo" panose="020B0609030804020204" pitchFamily="49" charset="0"/>
                <a:cs typeface="Times New Roman" panose="02020603050405020304" pitchFamily="18" charset="0"/>
              </a:rPr>
              <a:t> </a:t>
            </a:r>
            <a:r>
              <a:rPr lang="en-US" altLang="zh-CN" sz="2400" kern="0" dirty="0" err="1">
                <a:solidFill>
                  <a:srgbClr val="000000"/>
                </a:solidFill>
                <a:latin typeface="Menlo" panose="020B0609030804020204" pitchFamily="49" charset="0"/>
                <a:cs typeface="Times New Roman" panose="02020603050405020304" pitchFamily="18" charset="0"/>
              </a:rPr>
              <a:t>testPageForForceRoute</a:t>
            </a:r>
            <a:r>
              <a:rPr lang="en-US" altLang="zh-CN" sz="2400" kern="0" dirty="0">
                <a:solidFill>
                  <a:srgbClr val="000000"/>
                </a:solidFill>
                <a:latin typeface="Menlo" panose="020B0609030804020204" pitchFamily="49" charset="0"/>
                <a:cs typeface="Times New Roman" panose="02020603050405020304" pitchFamily="18" charset="0"/>
              </a:rPr>
              <a:t>() {</a:t>
            </a:r>
            <a:endParaRPr lang="zh-CN" altLang="zh-CN" sz="2400" kern="100" dirty="0">
              <a:latin typeface="Calibri" panose="020F0502020204030204" pitchFamily="34" charset="0"/>
              <a:cs typeface="Times New Roman" panose="02020603050405020304" pitchFamily="18" charset="0"/>
            </a:endParaRPr>
          </a:p>
          <a:p>
            <a:pPr marL="0" indent="0">
              <a:buNone/>
            </a:pPr>
            <a:r>
              <a:rPr lang="en-US" altLang="zh-CN" sz="2400" kern="0" dirty="0">
                <a:solidFill>
                  <a:srgbClr val="000000"/>
                </a:solidFill>
                <a:latin typeface="Menlo" panose="020B0609030804020204" pitchFamily="49" charset="0"/>
                <a:cs typeface="Times New Roman" panose="02020603050405020304" pitchFamily="18" charset="0"/>
              </a:rPr>
              <a:t>		</a:t>
            </a:r>
            <a:r>
              <a:rPr lang="en-US" altLang="zh-CN" sz="2400" kern="0" dirty="0" err="1">
                <a:solidFill>
                  <a:srgbClr val="000000"/>
                </a:solidFill>
                <a:latin typeface="Menlo" panose="020B0609030804020204" pitchFamily="49" charset="0"/>
                <a:cs typeface="Times New Roman" panose="02020603050405020304" pitchFamily="18" charset="0"/>
              </a:rPr>
              <a:t>HintManager</a:t>
            </a:r>
            <a:r>
              <a:rPr lang="en-US" altLang="zh-CN" sz="2400" kern="0" dirty="0">
                <a:solidFill>
                  <a:srgbClr val="000000"/>
                </a:solidFill>
                <a:latin typeface="Menlo" panose="020B0609030804020204" pitchFamily="49" charset="0"/>
                <a:cs typeface="Times New Roman" panose="02020603050405020304" pitchFamily="18" charset="0"/>
              </a:rPr>
              <a:t> </a:t>
            </a:r>
            <a:r>
              <a:rPr lang="en-US" altLang="zh-CN" sz="2400" kern="0" dirty="0" err="1">
                <a:solidFill>
                  <a:srgbClr val="6A3E3E"/>
                </a:solidFill>
                <a:latin typeface="Menlo" panose="020B0609030804020204" pitchFamily="49" charset="0"/>
                <a:cs typeface="Times New Roman" panose="02020603050405020304" pitchFamily="18" charset="0"/>
              </a:rPr>
              <a:t>hintManager</a:t>
            </a:r>
            <a:r>
              <a:rPr lang="en-US" altLang="zh-CN" sz="2400" kern="0" dirty="0">
                <a:solidFill>
                  <a:srgbClr val="000000"/>
                </a:solidFill>
                <a:latin typeface="Menlo" panose="020B0609030804020204" pitchFamily="49" charset="0"/>
                <a:cs typeface="Times New Roman" panose="02020603050405020304" pitchFamily="18" charset="0"/>
              </a:rPr>
              <a:t> = </a:t>
            </a:r>
            <a:r>
              <a:rPr lang="en-US" altLang="zh-CN" sz="2400" kern="0" dirty="0" err="1">
                <a:solidFill>
                  <a:srgbClr val="000000"/>
                </a:solidFill>
                <a:latin typeface="Menlo" panose="020B0609030804020204" pitchFamily="49" charset="0"/>
                <a:cs typeface="Times New Roman" panose="02020603050405020304" pitchFamily="18" charset="0"/>
              </a:rPr>
              <a:t>HintManager.</a:t>
            </a:r>
            <a:r>
              <a:rPr lang="en-US" altLang="zh-CN" sz="2400" i="1" kern="0" dirty="0" err="1">
                <a:solidFill>
                  <a:srgbClr val="000000"/>
                </a:solidFill>
                <a:latin typeface="Menlo" panose="020B0609030804020204" pitchFamily="49" charset="0"/>
                <a:cs typeface="Times New Roman" panose="02020603050405020304" pitchFamily="18" charset="0"/>
              </a:rPr>
              <a:t>getInstance</a:t>
            </a:r>
            <a:r>
              <a:rPr lang="en-US" altLang="zh-CN" sz="2400" kern="0" dirty="0">
                <a:solidFill>
                  <a:srgbClr val="000000"/>
                </a:solidFill>
                <a:latin typeface="Menlo" panose="020B0609030804020204" pitchFamily="49" charset="0"/>
                <a:cs typeface="Times New Roman" panose="02020603050405020304" pitchFamily="18" charset="0"/>
              </a:rPr>
              <a:t>();</a:t>
            </a:r>
            <a:endParaRPr lang="zh-CN" altLang="zh-CN" sz="2400" kern="100" dirty="0">
              <a:latin typeface="Calibri" panose="020F0502020204030204" pitchFamily="34" charset="0"/>
              <a:cs typeface="Times New Roman" panose="02020603050405020304" pitchFamily="18" charset="0"/>
            </a:endParaRPr>
          </a:p>
          <a:p>
            <a:pPr marL="0" indent="0">
              <a:buNone/>
            </a:pPr>
            <a:r>
              <a:rPr lang="en-US" altLang="zh-CN" sz="2400" kern="0" dirty="0">
                <a:solidFill>
                  <a:srgbClr val="000000"/>
                </a:solidFill>
                <a:latin typeface="Menlo" panose="020B0609030804020204" pitchFamily="49" charset="0"/>
                <a:cs typeface="Times New Roman" panose="02020603050405020304" pitchFamily="18" charset="0"/>
              </a:rPr>
              <a:t>		</a:t>
            </a:r>
            <a:r>
              <a:rPr lang="en-US" altLang="zh-CN" sz="2400" kern="0" dirty="0" err="1">
                <a:solidFill>
                  <a:srgbClr val="6A3E3E"/>
                </a:solidFill>
                <a:latin typeface="Menlo" panose="020B0609030804020204" pitchFamily="49" charset="0"/>
                <a:cs typeface="Times New Roman" panose="02020603050405020304" pitchFamily="18" charset="0"/>
              </a:rPr>
              <a:t>hintManager</a:t>
            </a:r>
            <a:r>
              <a:rPr lang="en-US" altLang="zh-CN" sz="2400" kern="0" dirty="0" err="1">
                <a:solidFill>
                  <a:srgbClr val="000000"/>
                </a:solidFill>
                <a:latin typeface="Menlo" panose="020B0609030804020204" pitchFamily="49" charset="0"/>
                <a:cs typeface="Times New Roman" panose="02020603050405020304" pitchFamily="18" charset="0"/>
              </a:rPr>
              <a:t>.addDatabaseShardingValue</a:t>
            </a:r>
            <a:r>
              <a:rPr lang="en-US" altLang="zh-CN" sz="2400" kern="0" dirty="0">
                <a:solidFill>
                  <a:srgbClr val="000000"/>
                </a:solidFill>
                <a:latin typeface="Menlo" panose="020B0609030804020204" pitchFamily="49" charset="0"/>
                <a:cs typeface="Times New Roman" panose="02020603050405020304" pitchFamily="18" charset="0"/>
              </a:rPr>
              <a:t>(</a:t>
            </a:r>
            <a:r>
              <a:rPr lang="en-US" altLang="zh-CN" sz="2400" kern="0" dirty="0">
                <a:solidFill>
                  <a:srgbClr val="2A00FF"/>
                </a:solidFill>
                <a:latin typeface="Menlo" panose="020B0609030804020204" pitchFamily="49" charset="0"/>
                <a:cs typeface="Times New Roman" panose="02020603050405020304" pitchFamily="18" charset="0"/>
              </a:rPr>
              <a:t>"order_info"</a:t>
            </a:r>
            <a:r>
              <a:rPr lang="en-US" altLang="zh-CN" sz="2400" kern="0" dirty="0">
                <a:solidFill>
                  <a:srgbClr val="000000"/>
                </a:solidFill>
                <a:latin typeface="Menlo" panose="020B0609030804020204" pitchFamily="49" charset="0"/>
                <a:cs typeface="Times New Roman" panose="02020603050405020304" pitchFamily="18" charset="0"/>
              </a:rPr>
              <a:t>,</a:t>
            </a:r>
            <a:r>
              <a:rPr lang="en-US" altLang="zh-CN" sz="2400" kern="0" dirty="0">
                <a:solidFill>
                  <a:srgbClr val="2A00FF"/>
                </a:solidFill>
                <a:latin typeface="Menlo" panose="020B0609030804020204" pitchFamily="49" charset="0"/>
                <a:cs typeface="Times New Roman" panose="02020603050405020304" pitchFamily="18" charset="0"/>
              </a:rPr>
              <a:t>"</a:t>
            </a:r>
            <a:r>
              <a:rPr lang="en-US" altLang="zh-CN" sz="2400" kern="0" dirty="0" err="1">
                <a:solidFill>
                  <a:srgbClr val="2A00FF"/>
                </a:solidFill>
                <a:latin typeface="Menlo" panose="020B0609030804020204" pitchFamily="49" charset="0"/>
                <a:cs typeface="Times New Roman" panose="02020603050405020304" pitchFamily="18" charset="0"/>
              </a:rPr>
              <a:t>uid</a:t>
            </a:r>
            <a:r>
              <a:rPr lang="en-US" altLang="zh-CN" sz="2400" kern="0" dirty="0">
                <a:solidFill>
                  <a:srgbClr val="2A00FF"/>
                </a:solidFill>
                <a:latin typeface="Menlo" panose="020B0609030804020204" pitchFamily="49" charset="0"/>
                <a:cs typeface="Times New Roman" panose="02020603050405020304" pitchFamily="18" charset="0"/>
              </a:rPr>
              <a:t>"</a:t>
            </a:r>
            <a:r>
              <a:rPr lang="en-US" altLang="zh-CN" sz="2400" kern="0" dirty="0">
                <a:solidFill>
                  <a:srgbClr val="000000"/>
                </a:solidFill>
                <a:latin typeface="Menlo" panose="020B0609030804020204" pitchFamily="49" charset="0"/>
                <a:cs typeface="Times New Roman" panose="02020603050405020304" pitchFamily="18" charset="0"/>
              </a:rPr>
              <a:t>, 0);</a:t>
            </a:r>
            <a:endParaRPr lang="zh-CN" altLang="zh-CN" sz="2400" kern="100" dirty="0">
              <a:latin typeface="Calibri" panose="020F0502020204030204" pitchFamily="34" charset="0"/>
              <a:cs typeface="Times New Roman" panose="02020603050405020304" pitchFamily="18" charset="0"/>
            </a:endParaRPr>
          </a:p>
          <a:p>
            <a:pPr marL="0" indent="0">
              <a:buNone/>
            </a:pPr>
            <a:r>
              <a:rPr lang="en-US" altLang="zh-CN" sz="2400" kern="0" dirty="0">
                <a:solidFill>
                  <a:srgbClr val="000000"/>
                </a:solidFill>
                <a:latin typeface="Menlo" panose="020B0609030804020204" pitchFamily="49" charset="0"/>
                <a:cs typeface="Times New Roman" panose="02020603050405020304" pitchFamily="18" charset="0"/>
              </a:rPr>
              <a:t>		</a:t>
            </a:r>
            <a:endParaRPr lang="zh-CN" altLang="zh-CN" sz="2400" kern="100" dirty="0">
              <a:latin typeface="Calibri" panose="020F0502020204030204" pitchFamily="34" charset="0"/>
              <a:cs typeface="Times New Roman" panose="02020603050405020304" pitchFamily="18" charset="0"/>
            </a:endParaRPr>
          </a:p>
          <a:p>
            <a:pPr marL="0" indent="0">
              <a:buNone/>
            </a:pPr>
            <a:r>
              <a:rPr lang="en-US" altLang="zh-CN" sz="2400" kern="0" dirty="0">
                <a:solidFill>
                  <a:srgbClr val="000000"/>
                </a:solidFill>
                <a:latin typeface="Menlo" panose="020B0609030804020204" pitchFamily="49" charset="0"/>
                <a:cs typeface="Times New Roman" panose="02020603050405020304" pitchFamily="18" charset="0"/>
              </a:rPr>
              <a:t>		Pageable </a:t>
            </a:r>
            <a:r>
              <a:rPr lang="en-US" altLang="zh-CN" sz="2400" kern="0" dirty="0">
                <a:solidFill>
                  <a:srgbClr val="6A3E3E"/>
                </a:solidFill>
                <a:latin typeface="Menlo" panose="020B0609030804020204" pitchFamily="49" charset="0"/>
                <a:cs typeface="Times New Roman" panose="02020603050405020304" pitchFamily="18" charset="0"/>
              </a:rPr>
              <a:t>pageable</a:t>
            </a:r>
            <a:r>
              <a:rPr lang="en-US" altLang="zh-CN" sz="2400" kern="0" dirty="0">
                <a:solidFill>
                  <a:srgbClr val="000000"/>
                </a:solidFill>
                <a:latin typeface="Menlo" panose="020B0609030804020204" pitchFamily="49" charset="0"/>
                <a:cs typeface="Times New Roman" panose="02020603050405020304" pitchFamily="18" charset="0"/>
              </a:rPr>
              <a:t> = </a:t>
            </a:r>
            <a:r>
              <a:rPr lang="en-US" altLang="zh-CN" sz="2400" kern="0" dirty="0" err="1">
                <a:solidFill>
                  <a:srgbClr val="000000"/>
                </a:solidFill>
                <a:latin typeface="Menlo" panose="020B0609030804020204" pitchFamily="49" charset="0"/>
                <a:cs typeface="Times New Roman" panose="02020603050405020304" pitchFamily="18" charset="0"/>
              </a:rPr>
              <a:t>PageRequest.</a:t>
            </a:r>
            <a:r>
              <a:rPr lang="en-US" altLang="zh-CN" sz="2400" i="1" kern="0" dirty="0" err="1">
                <a:solidFill>
                  <a:srgbClr val="000000"/>
                </a:solidFill>
                <a:latin typeface="Menlo" panose="020B0609030804020204" pitchFamily="49" charset="0"/>
                <a:cs typeface="Times New Roman" panose="02020603050405020304" pitchFamily="18" charset="0"/>
              </a:rPr>
              <a:t>of</a:t>
            </a:r>
            <a:r>
              <a:rPr lang="en-US" altLang="zh-CN" sz="2400" kern="0" dirty="0">
                <a:solidFill>
                  <a:srgbClr val="000000"/>
                </a:solidFill>
                <a:latin typeface="Menlo" panose="020B0609030804020204" pitchFamily="49" charset="0"/>
                <a:cs typeface="Times New Roman" panose="02020603050405020304" pitchFamily="18" charset="0"/>
              </a:rPr>
              <a:t>(1,2,Sort.</a:t>
            </a:r>
            <a:r>
              <a:rPr lang="en-US" altLang="zh-CN" sz="2400" i="1" kern="0" dirty="0">
                <a:solidFill>
                  <a:srgbClr val="000000"/>
                </a:solidFill>
                <a:latin typeface="Menlo" panose="020B0609030804020204" pitchFamily="49" charset="0"/>
                <a:cs typeface="Times New Roman" panose="02020603050405020304" pitchFamily="18" charset="0"/>
              </a:rPr>
              <a:t>by</a:t>
            </a:r>
            <a:r>
              <a:rPr lang="en-US" altLang="zh-CN" sz="2400" kern="0" dirty="0">
                <a:solidFill>
                  <a:srgbClr val="000000"/>
                </a:solidFill>
                <a:latin typeface="Menlo" panose="020B0609030804020204" pitchFamily="49" charset="0"/>
                <a:cs typeface="Times New Roman" panose="02020603050405020304" pitchFamily="18" charset="0"/>
              </a:rPr>
              <a:t>(</a:t>
            </a:r>
            <a:r>
              <a:rPr lang="en-US" altLang="zh-CN" sz="2400" kern="0" dirty="0">
                <a:solidFill>
                  <a:srgbClr val="2A00FF"/>
                </a:solidFill>
                <a:latin typeface="Menlo" panose="020B0609030804020204" pitchFamily="49" charset="0"/>
                <a:cs typeface="Times New Roman" panose="02020603050405020304" pitchFamily="18" charset="0"/>
              </a:rPr>
              <a:t>"</a:t>
            </a:r>
            <a:r>
              <a:rPr lang="en-US" altLang="zh-CN" sz="2400" kern="0" dirty="0" err="1">
                <a:solidFill>
                  <a:srgbClr val="2A00FF"/>
                </a:solidFill>
                <a:latin typeface="Menlo" panose="020B0609030804020204" pitchFamily="49" charset="0"/>
                <a:cs typeface="Times New Roman" panose="02020603050405020304" pitchFamily="18" charset="0"/>
              </a:rPr>
              <a:t>oid</a:t>
            </a:r>
            <a:r>
              <a:rPr lang="en-US" altLang="zh-CN" sz="2400" kern="0" dirty="0">
                <a:solidFill>
                  <a:srgbClr val="2A00FF"/>
                </a:solidFill>
                <a:latin typeface="Menlo" panose="020B0609030804020204" pitchFamily="49" charset="0"/>
                <a:cs typeface="Times New Roman" panose="02020603050405020304" pitchFamily="18" charset="0"/>
              </a:rPr>
              <a:t>"</a:t>
            </a:r>
            <a:r>
              <a:rPr lang="en-US" altLang="zh-CN" sz="2400" kern="0" dirty="0">
                <a:solidFill>
                  <a:srgbClr val="000000"/>
                </a:solidFill>
                <a:latin typeface="Menlo" panose="020B0609030804020204" pitchFamily="49" charset="0"/>
                <a:cs typeface="Times New Roman" panose="02020603050405020304" pitchFamily="18" charset="0"/>
              </a:rPr>
              <a:t>));</a:t>
            </a:r>
            <a:endParaRPr lang="zh-CN" altLang="zh-CN" sz="2400" kern="100" dirty="0">
              <a:latin typeface="Calibri" panose="020F0502020204030204" pitchFamily="34" charset="0"/>
              <a:cs typeface="Times New Roman" panose="02020603050405020304" pitchFamily="18" charset="0"/>
            </a:endParaRPr>
          </a:p>
          <a:p>
            <a:pPr marL="0" indent="0">
              <a:buNone/>
            </a:pPr>
            <a:r>
              <a:rPr lang="en-US" altLang="zh-CN" sz="2400" kern="0" dirty="0">
                <a:solidFill>
                  <a:srgbClr val="000000"/>
                </a:solidFill>
                <a:latin typeface="Menlo" panose="020B0609030804020204" pitchFamily="49" charset="0"/>
                <a:cs typeface="Times New Roman" panose="02020603050405020304" pitchFamily="18" charset="0"/>
              </a:rPr>
              <a:t>		Page&lt;</a:t>
            </a:r>
            <a:r>
              <a:rPr lang="en-US" altLang="zh-CN" sz="2400" kern="0" dirty="0" err="1">
                <a:solidFill>
                  <a:srgbClr val="000000"/>
                </a:solidFill>
                <a:latin typeface="Menlo" panose="020B0609030804020204" pitchFamily="49" charset="0"/>
                <a:cs typeface="Times New Roman" panose="02020603050405020304" pitchFamily="18" charset="0"/>
              </a:rPr>
              <a:t>OrderInfo</a:t>
            </a:r>
            <a:r>
              <a:rPr lang="en-US" altLang="zh-CN" sz="2400" kern="0" dirty="0">
                <a:solidFill>
                  <a:srgbClr val="000000"/>
                </a:solidFill>
                <a:latin typeface="Menlo" panose="020B0609030804020204" pitchFamily="49" charset="0"/>
                <a:cs typeface="Times New Roman" panose="02020603050405020304" pitchFamily="18" charset="0"/>
              </a:rPr>
              <a:t>&gt; </a:t>
            </a:r>
            <a:r>
              <a:rPr lang="en-US" altLang="zh-CN" sz="2400" kern="0" dirty="0">
                <a:solidFill>
                  <a:srgbClr val="6A3E3E"/>
                </a:solidFill>
                <a:latin typeface="Menlo" panose="020B0609030804020204" pitchFamily="49" charset="0"/>
                <a:cs typeface="Times New Roman" panose="02020603050405020304" pitchFamily="18" charset="0"/>
              </a:rPr>
              <a:t>page</a:t>
            </a:r>
            <a:r>
              <a:rPr lang="en-US" altLang="zh-CN" sz="2400" kern="0" dirty="0">
                <a:solidFill>
                  <a:srgbClr val="000000"/>
                </a:solidFill>
                <a:latin typeface="Menlo" panose="020B0609030804020204" pitchFamily="49" charset="0"/>
                <a:cs typeface="Times New Roman" panose="02020603050405020304" pitchFamily="18" charset="0"/>
              </a:rPr>
              <a:t> =  </a:t>
            </a:r>
            <a:r>
              <a:rPr lang="en-US" altLang="zh-CN" sz="2400" kern="0" dirty="0" err="1">
                <a:solidFill>
                  <a:srgbClr val="0000C0"/>
                </a:solidFill>
                <a:latin typeface="Menlo" panose="020B0609030804020204" pitchFamily="49" charset="0"/>
                <a:cs typeface="Times New Roman" panose="02020603050405020304" pitchFamily="18" charset="0"/>
              </a:rPr>
              <a:t>orderInfoRepository</a:t>
            </a:r>
            <a:r>
              <a:rPr lang="en-US" altLang="zh-CN" sz="2400" kern="0" dirty="0" err="1">
                <a:solidFill>
                  <a:srgbClr val="000000"/>
                </a:solidFill>
                <a:latin typeface="Menlo" panose="020B0609030804020204" pitchFamily="49" charset="0"/>
                <a:cs typeface="Times New Roman" panose="02020603050405020304" pitchFamily="18" charset="0"/>
              </a:rPr>
              <a:t>.findAll</a:t>
            </a:r>
            <a:r>
              <a:rPr lang="en-US" altLang="zh-CN" sz="2400" kern="0" dirty="0">
                <a:solidFill>
                  <a:srgbClr val="000000"/>
                </a:solidFill>
                <a:latin typeface="Menlo" panose="020B0609030804020204" pitchFamily="49" charset="0"/>
                <a:cs typeface="Times New Roman" panose="02020603050405020304" pitchFamily="18" charset="0"/>
              </a:rPr>
              <a:t>(</a:t>
            </a:r>
            <a:r>
              <a:rPr lang="en-US" altLang="zh-CN" sz="2400" kern="0" dirty="0">
                <a:solidFill>
                  <a:srgbClr val="6A3E3E"/>
                </a:solidFill>
                <a:latin typeface="Menlo" panose="020B0609030804020204" pitchFamily="49" charset="0"/>
                <a:cs typeface="Times New Roman" panose="02020603050405020304" pitchFamily="18" charset="0"/>
              </a:rPr>
              <a:t>pageable</a:t>
            </a:r>
            <a:r>
              <a:rPr lang="en-US" altLang="zh-CN" sz="2400" kern="0" dirty="0">
                <a:solidFill>
                  <a:srgbClr val="000000"/>
                </a:solidFill>
                <a:latin typeface="Menlo" panose="020B0609030804020204" pitchFamily="49" charset="0"/>
                <a:cs typeface="Times New Roman" panose="02020603050405020304" pitchFamily="18" charset="0"/>
              </a:rPr>
              <a:t>);</a:t>
            </a:r>
            <a:endParaRPr lang="zh-CN" altLang="zh-CN" sz="2400" kern="100" dirty="0">
              <a:latin typeface="Calibri" panose="020F0502020204030204" pitchFamily="34" charset="0"/>
              <a:cs typeface="Times New Roman" panose="02020603050405020304" pitchFamily="18" charset="0"/>
            </a:endParaRPr>
          </a:p>
          <a:p>
            <a:pPr marL="0" indent="0">
              <a:buNone/>
            </a:pPr>
            <a:r>
              <a:rPr lang="en-US" altLang="zh-CN" sz="2400" kern="0" dirty="0">
                <a:solidFill>
                  <a:srgbClr val="000000"/>
                </a:solidFill>
                <a:latin typeface="Menlo" panose="020B0609030804020204" pitchFamily="49" charset="0"/>
                <a:cs typeface="Times New Roman" panose="02020603050405020304" pitchFamily="18" charset="0"/>
              </a:rPr>
              <a:t>		List&lt;</a:t>
            </a:r>
            <a:r>
              <a:rPr lang="en-US" altLang="zh-CN" sz="2400" kern="0" dirty="0" err="1">
                <a:solidFill>
                  <a:srgbClr val="000000"/>
                </a:solidFill>
                <a:latin typeface="Menlo" panose="020B0609030804020204" pitchFamily="49" charset="0"/>
                <a:cs typeface="Times New Roman" panose="02020603050405020304" pitchFamily="18" charset="0"/>
              </a:rPr>
              <a:t>OrderInfo</a:t>
            </a:r>
            <a:r>
              <a:rPr lang="en-US" altLang="zh-CN" sz="2400" kern="0" dirty="0">
                <a:solidFill>
                  <a:srgbClr val="000000"/>
                </a:solidFill>
                <a:latin typeface="Menlo" panose="020B0609030804020204" pitchFamily="49" charset="0"/>
                <a:cs typeface="Times New Roman" panose="02020603050405020304" pitchFamily="18" charset="0"/>
              </a:rPr>
              <a:t>&gt; </a:t>
            </a:r>
            <a:r>
              <a:rPr lang="en-US" altLang="zh-CN" sz="2400" kern="0" dirty="0">
                <a:solidFill>
                  <a:srgbClr val="6A3E3E"/>
                </a:solidFill>
                <a:latin typeface="Menlo" panose="020B0609030804020204" pitchFamily="49" charset="0"/>
                <a:cs typeface="Times New Roman" panose="02020603050405020304" pitchFamily="18" charset="0"/>
              </a:rPr>
              <a:t>list</a:t>
            </a:r>
            <a:r>
              <a:rPr lang="en-US" altLang="zh-CN" sz="2400" kern="0" dirty="0">
                <a:solidFill>
                  <a:srgbClr val="000000"/>
                </a:solidFill>
                <a:latin typeface="Menlo" panose="020B0609030804020204" pitchFamily="49" charset="0"/>
                <a:cs typeface="Times New Roman" panose="02020603050405020304" pitchFamily="18" charset="0"/>
              </a:rPr>
              <a:t> = </a:t>
            </a:r>
            <a:r>
              <a:rPr lang="en-US" altLang="zh-CN" sz="2400" kern="0" dirty="0" err="1">
                <a:solidFill>
                  <a:srgbClr val="6A3E3E"/>
                </a:solidFill>
                <a:latin typeface="Menlo" panose="020B0609030804020204" pitchFamily="49" charset="0"/>
                <a:cs typeface="Times New Roman" panose="02020603050405020304" pitchFamily="18" charset="0"/>
              </a:rPr>
              <a:t>page</a:t>
            </a:r>
            <a:r>
              <a:rPr lang="en-US" altLang="zh-CN" sz="2400" kern="0" dirty="0" err="1">
                <a:solidFill>
                  <a:srgbClr val="000000"/>
                </a:solidFill>
                <a:latin typeface="Menlo" panose="020B0609030804020204" pitchFamily="49" charset="0"/>
                <a:cs typeface="Times New Roman" panose="02020603050405020304" pitchFamily="18" charset="0"/>
              </a:rPr>
              <a:t>.getContent</a:t>
            </a:r>
            <a:r>
              <a:rPr lang="en-US" altLang="zh-CN" sz="2400" kern="0" dirty="0">
                <a:solidFill>
                  <a:srgbClr val="000000"/>
                </a:solidFill>
                <a:latin typeface="Menlo" panose="020B0609030804020204" pitchFamily="49" charset="0"/>
                <a:cs typeface="Times New Roman" panose="02020603050405020304" pitchFamily="18" charset="0"/>
              </a:rPr>
              <a:t>();</a:t>
            </a:r>
            <a:endParaRPr lang="zh-CN" altLang="zh-CN" sz="2400" kern="100" dirty="0">
              <a:latin typeface="Calibri" panose="020F0502020204030204" pitchFamily="34" charset="0"/>
              <a:cs typeface="Times New Roman" panose="02020603050405020304" pitchFamily="18" charset="0"/>
            </a:endParaRPr>
          </a:p>
          <a:p>
            <a:pPr marL="0" indent="0">
              <a:buNone/>
            </a:pPr>
            <a:r>
              <a:rPr lang="en-US" altLang="zh-CN" sz="2400" kern="0" dirty="0">
                <a:solidFill>
                  <a:srgbClr val="000000"/>
                </a:solidFill>
                <a:latin typeface="Menlo" panose="020B0609030804020204" pitchFamily="49" charset="0"/>
                <a:cs typeface="Times New Roman" panose="02020603050405020304" pitchFamily="18" charset="0"/>
              </a:rPr>
              <a:t>		</a:t>
            </a:r>
            <a:r>
              <a:rPr lang="en-US" altLang="zh-CN" sz="2400" b="1" kern="0" dirty="0">
                <a:solidFill>
                  <a:srgbClr val="7F0055"/>
                </a:solidFill>
                <a:latin typeface="Menlo" panose="020B0609030804020204" pitchFamily="49" charset="0"/>
                <a:cs typeface="Times New Roman" panose="02020603050405020304" pitchFamily="18" charset="0"/>
              </a:rPr>
              <a:t>for</a:t>
            </a:r>
            <a:r>
              <a:rPr lang="en-US" altLang="zh-CN" sz="2400" kern="0" dirty="0">
                <a:solidFill>
                  <a:srgbClr val="000000"/>
                </a:solidFill>
                <a:latin typeface="Menlo" panose="020B0609030804020204" pitchFamily="49" charset="0"/>
                <a:cs typeface="Times New Roman" panose="02020603050405020304" pitchFamily="18" charset="0"/>
              </a:rPr>
              <a:t>(</a:t>
            </a:r>
            <a:r>
              <a:rPr lang="en-US" altLang="zh-CN" sz="2400" kern="0" dirty="0" err="1">
                <a:solidFill>
                  <a:srgbClr val="000000"/>
                </a:solidFill>
                <a:latin typeface="Menlo" panose="020B0609030804020204" pitchFamily="49" charset="0"/>
                <a:cs typeface="Times New Roman" panose="02020603050405020304" pitchFamily="18" charset="0"/>
              </a:rPr>
              <a:t>OrderInfo</a:t>
            </a:r>
            <a:r>
              <a:rPr lang="en-US" altLang="zh-CN" sz="2400" kern="0" dirty="0">
                <a:solidFill>
                  <a:srgbClr val="000000"/>
                </a:solidFill>
                <a:latin typeface="Menlo" panose="020B0609030804020204" pitchFamily="49" charset="0"/>
                <a:cs typeface="Times New Roman" panose="02020603050405020304" pitchFamily="18" charset="0"/>
              </a:rPr>
              <a:t> </a:t>
            </a:r>
            <a:r>
              <a:rPr lang="en-US" altLang="zh-CN" sz="2400" kern="0" dirty="0" err="1">
                <a:solidFill>
                  <a:srgbClr val="6A3E3E"/>
                </a:solidFill>
                <a:latin typeface="Menlo" panose="020B0609030804020204" pitchFamily="49" charset="0"/>
                <a:cs typeface="Times New Roman" panose="02020603050405020304" pitchFamily="18" charset="0"/>
              </a:rPr>
              <a:t>info</a:t>
            </a:r>
            <a:r>
              <a:rPr lang="en-US" altLang="zh-CN" sz="2400" kern="0" dirty="0" err="1">
                <a:solidFill>
                  <a:srgbClr val="000000"/>
                </a:solidFill>
                <a:latin typeface="Menlo" panose="020B0609030804020204" pitchFamily="49" charset="0"/>
                <a:cs typeface="Times New Roman" panose="02020603050405020304" pitchFamily="18" charset="0"/>
              </a:rPr>
              <a:t>:</a:t>
            </a:r>
            <a:r>
              <a:rPr lang="en-US" altLang="zh-CN" sz="2400" kern="0" dirty="0" err="1">
                <a:solidFill>
                  <a:srgbClr val="6A3E3E"/>
                </a:solidFill>
                <a:latin typeface="Menlo" panose="020B0609030804020204" pitchFamily="49" charset="0"/>
                <a:cs typeface="Times New Roman" panose="02020603050405020304" pitchFamily="18" charset="0"/>
              </a:rPr>
              <a:t>list</a:t>
            </a:r>
            <a:r>
              <a:rPr lang="en-US" altLang="zh-CN" sz="2400" kern="0" dirty="0">
                <a:solidFill>
                  <a:srgbClr val="000000"/>
                </a:solidFill>
                <a:latin typeface="Menlo" panose="020B0609030804020204" pitchFamily="49" charset="0"/>
                <a:cs typeface="Times New Roman" panose="02020603050405020304" pitchFamily="18" charset="0"/>
              </a:rPr>
              <a:t>) {</a:t>
            </a:r>
            <a:endParaRPr lang="zh-CN" altLang="zh-CN" sz="2400" kern="100" dirty="0">
              <a:latin typeface="Calibri" panose="020F0502020204030204" pitchFamily="34" charset="0"/>
              <a:cs typeface="Times New Roman" panose="02020603050405020304" pitchFamily="18" charset="0"/>
            </a:endParaRPr>
          </a:p>
          <a:p>
            <a:pPr marL="0" indent="0">
              <a:buNone/>
            </a:pPr>
            <a:r>
              <a:rPr lang="en-US" altLang="zh-CN" sz="2400" kern="0" dirty="0">
                <a:solidFill>
                  <a:srgbClr val="000000"/>
                </a:solidFill>
                <a:latin typeface="Menlo" panose="020B0609030804020204" pitchFamily="49" charset="0"/>
                <a:cs typeface="Times New Roman" panose="02020603050405020304" pitchFamily="18" charset="0"/>
              </a:rPr>
              <a:t>			</a:t>
            </a:r>
            <a:r>
              <a:rPr lang="en-US" altLang="zh-CN" sz="2400" kern="0" dirty="0" err="1">
                <a:solidFill>
                  <a:srgbClr val="000000"/>
                </a:solidFill>
                <a:latin typeface="Menlo" panose="020B0609030804020204" pitchFamily="49" charset="0"/>
                <a:cs typeface="Times New Roman" panose="02020603050405020304" pitchFamily="18" charset="0"/>
              </a:rPr>
              <a:t>System.</a:t>
            </a:r>
            <a:r>
              <a:rPr lang="en-US" altLang="zh-CN" sz="2400" b="1" i="1" kern="0" dirty="0" err="1">
                <a:solidFill>
                  <a:srgbClr val="0000C0"/>
                </a:solidFill>
                <a:latin typeface="Menlo" panose="020B0609030804020204" pitchFamily="49" charset="0"/>
                <a:cs typeface="Times New Roman" panose="02020603050405020304" pitchFamily="18" charset="0"/>
              </a:rPr>
              <a:t>out</a:t>
            </a:r>
            <a:r>
              <a:rPr lang="en-US" altLang="zh-CN" sz="2400" kern="0" dirty="0" err="1">
                <a:solidFill>
                  <a:srgbClr val="000000"/>
                </a:solidFill>
                <a:latin typeface="Menlo" panose="020B0609030804020204" pitchFamily="49" charset="0"/>
                <a:cs typeface="Times New Roman" panose="02020603050405020304" pitchFamily="18" charset="0"/>
              </a:rPr>
              <a:t>.println</a:t>
            </a:r>
            <a:r>
              <a:rPr lang="en-US" altLang="zh-CN" sz="2400" kern="0" dirty="0">
                <a:solidFill>
                  <a:srgbClr val="000000"/>
                </a:solidFill>
                <a:latin typeface="Menlo" panose="020B0609030804020204" pitchFamily="49" charset="0"/>
                <a:cs typeface="Times New Roman" panose="02020603050405020304" pitchFamily="18" charset="0"/>
              </a:rPr>
              <a:t>(</a:t>
            </a:r>
            <a:r>
              <a:rPr lang="en-US" altLang="zh-CN" sz="2400" kern="0" dirty="0">
                <a:solidFill>
                  <a:srgbClr val="2A00FF"/>
                </a:solidFill>
                <a:latin typeface="Menlo" panose="020B0609030804020204" pitchFamily="49" charset="0"/>
                <a:cs typeface="Times New Roman" panose="02020603050405020304" pitchFamily="18" charset="0"/>
              </a:rPr>
              <a:t>"id="</a:t>
            </a:r>
            <a:r>
              <a:rPr lang="en-US" altLang="zh-CN" sz="2400" kern="0" dirty="0">
                <a:solidFill>
                  <a:srgbClr val="000000"/>
                </a:solidFill>
                <a:latin typeface="Menlo" panose="020B0609030804020204" pitchFamily="49" charset="0"/>
                <a:cs typeface="Times New Roman" panose="02020603050405020304" pitchFamily="18" charset="0"/>
              </a:rPr>
              <a:t>+</a:t>
            </a:r>
            <a:r>
              <a:rPr lang="en-US" altLang="zh-CN" sz="2400" kern="0" dirty="0" err="1">
                <a:solidFill>
                  <a:srgbClr val="6A3E3E"/>
                </a:solidFill>
                <a:latin typeface="Menlo" panose="020B0609030804020204" pitchFamily="49" charset="0"/>
                <a:cs typeface="Times New Roman" panose="02020603050405020304" pitchFamily="18" charset="0"/>
              </a:rPr>
              <a:t>info</a:t>
            </a:r>
            <a:r>
              <a:rPr lang="en-US" altLang="zh-CN" sz="2400" kern="0" dirty="0" err="1">
                <a:solidFill>
                  <a:srgbClr val="000000"/>
                </a:solidFill>
                <a:latin typeface="Menlo" panose="020B0609030804020204" pitchFamily="49" charset="0"/>
                <a:cs typeface="Times New Roman" panose="02020603050405020304" pitchFamily="18" charset="0"/>
              </a:rPr>
              <a:t>.getOid</a:t>
            </a:r>
            <a:r>
              <a:rPr lang="en-US" altLang="zh-CN" sz="2400" kern="0" dirty="0">
                <a:solidFill>
                  <a:srgbClr val="000000"/>
                </a:solidFill>
                <a:latin typeface="Menlo" panose="020B0609030804020204" pitchFamily="49" charset="0"/>
                <a:cs typeface="Times New Roman" panose="02020603050405020304" pitchFamily="18" charset="0"/>
              </a:rPr>
              <a:t>()+</a:t>
            </a:r>
            <a:r>
              <a:rPr lang="en-US" altLang="zh-CN" sz="2400" kern="0" dirty="0">
                <a:solidFill>
                  <a:srgbClr val="2A00FF"/>
                </a:solidFill>
                <a:latin typeface="Menlo" panose="020B0609030804020204" pitchFamily="49" charset="0"/>
                <a:cs typeface="Times New Roman" panose="02020603050405020304" pitchFamily="18" charset="0"/>
              </a:rPr>
              <a:t>",status="</a:t>
            </a:r>
            <a:r>
              <a:rPr lang="en-US" altLang="zh-CN" sz="2400" kern="0" dirty="0">
                <a:solidFill>
                  <a:srgbClr val="000000"/>
                </a:solidFill>
                <a:latin typeface="Menlo" panose="020B0609030804020204" pitchFamily="49" charset="0"/>
                <a:cs typeface="Times New Roman" panose="02020603050405020304" pitchFamily="18" charset="0"/>
              </a:rPr>
              <a:t>+</a:t>
            </a:r>
            <a:r>
              <a:rPr lang="en-US" altLang="zh-CN" sz="2400" kern="0" dirty="0" err="1">
                <a:solidFill>
                  <a:srgbClr val="6A3E3E"/>
                </a:solidFill>
                <a:latin typeface="Menlo" panose="020B0609030804020204" pitchFamily="49" charset="0"/>
                <a:cs typeface="Times New Roman" panose="02020603050405020304" pitchFamily="18" charset="0"/>
              </a:rPr>
              <a:t>info</a:t>
            </a:r>
            <a:r>
              <a:rPr lang="en-US" altLang="zh-CN" sz="2400" kern="0" dirty="0" err="1">
                <a:solidFill>
                  <a:srgbClr val="000000"/>
                </a:solidFill>
                <a:latin typeface="Menlo" panose="020B0609030804020204" pitchFamily="49" charset="0"/>
                <a:cs typeface="Times New Roman" panose="02020603050405020304" pitchFamily="18" charset="0"/>
              </a:rPr>
              <a:t>.getStatus</a:t>
            </a:r>
            <a:r>
              <a:rPr lang="en-US" altLang="zh-CN" sz="2400" kern="0" dirty="0">
                <a:solidFill>
                  <a:srgbClr val="000000"/>
                </a:solidFill>
                <a:latin typeface="Menlo" panose="020B0609030804020204" pitchFamily="49" charset="0"/>
                <a:cs typeface="Times New Roman" panose="02020603050405020304" pitchFamily="18" charset="0"/>
              </a:rPr>
              <a:t>());</a:t>
            </a:r>
            <a:endParaRPr lang="zh-CN" altLang="zh-CN" sz="2400" kern="100" dirty="0">
              <a:latin typeface="Calibri" panose="020F0502020204030204" pitchFamily="34" charset="0"/>
              <a:cs typeface="Times New Roman" panose="02020603050405020304" pitchFamily="18" charset="0"/>
            </a:endParaRPr>
          </a:p>
          <a:p>
            <a:pPr marL="0" indent="0">
              <a:buNone/>
            </a:pPr>
            <a:r>
              <a:rPr lang="en-US" altLang="zh-CN" sz="2400" kern="0" dirty="0">
                <a:solidFill>
                  <a:srgbClr val="000000"/>
                </a:solidFill>
                <a:latin typeface="Menlo" panose="020B0609030804020204" pitchFamily="49" charset="0"/>
                <a:cs typeface="Times New Roman" panose="02020603050405020304" pitchFamily="18" charset="0"/>
              </a:rPr>
              <a:t>		}</a:t>
            </a:r>
            <a:endParaRPr lang="zh-CN" altLang="zh-CN" sz="2400" kern="100" dirty="0">
              <a:latin typeface="Calibri" panose="020F0502020204030204" pitchFamily="34" charset="0"/>
              <a:cs typeface="Times New Roman" panose="02020603050405020304" pitchFamily="18" charset="0"/>
            </a:endParaRPr>
          </a:p>
          <a:p>
            <a:pPr marL="0" indent="0">
              <a:buNone/>
            </a:pPr>
            <a:r>
              <a:rPr lang="en-US" altLang="zh-CN" sz="2400" kern="0" dirty="0">
                <a:solidFill>
                  <a:srgbClr val="000000"/>
                </a:solidFill>
                <a:latin typeface="Menlo" panose="020B0609030804020204" pitchFamily="49" charset="0"/>
                <a:cs typeface="Times New Roman" panose="02020603050405020304" pitchFamily="18" charset="0"/>
              </a:rPr>
              <a:t>		</a:t>
            </a:r>
            <a:endParaRPr lang="zh-CN" altLang="zh-CN" sz="2400" kern="100" dirty="0">
              <a:latin typeface="Calibri" panose="020F0502020204030204" pitchFamily="34" charset="0"/>
              <a:cs typeface="Times New Roman" panose="02020603050405020304" pitchFamily="18" charset="0"/>
            </a:endParaRPr>
          </a:p>
          <a:p>
            <a:pPr marL="0" indent="0">
              <a:buNone/>
            </a:pPr>
            <a:r>
              <a:rPr lang="en-US" altLang="zh-CN" sz="2400" kern="0" dirty="0">
                <a:solidFill>
                  <a:srgbClr val="000000"/>
                </a:solidFill>
                <a:latin typeface="Menlo" panose="020B0609030804020204" pitchFamily="49" charset="0"/>
                <a:cs typeface="Times New Roman" panose="02020603050405020304" pitchFamily="18" charset="0"/>
              </a:rPr>
              <a:t>		</a:t>
            </a:r>
            <a:r>
              <a:rPr lang="en-US" altLang="zh-CN" sz="2400" kern="0" dirty="0" err="1">
                <a:solidFill>
                  <a:srgbClr val="6A3E3E"/>
                </a:solidFill>
                <a:latin typeface="Menlo" panose="020B0609030804020204" pitchFamily="49" charset="0"/>
                <a:cs typeface="Times New Roman" panose="02020603050405020304" pitchFamily="18" charset="0"/>
              </a:rPr>
              <a:t>hintManager</a:t>
            </a:r>
            <a:r>
              <a:rPr lang="en-US" altLang="zh-CN" sz="2400" kern="0" dirty="0" err="1">
                <a:solidFill>
                  <a:srgbClr val="000000"/>
                </a:solidFill>
                <a:latin typeface="Menlo" panose="020B0609030804020204" pitchFamily="49" charset="0"/>
                <a:cs typeface="Times New Roman" panose="02020603050405020304" pitchFamily="18" charset="0"/>
              </a:rPr>
              <a:t>.close</a:t>
            </a:r>
            <a:r>
              <a:rPr lang="en-US" altLang="zh-CN" sz="2400" kern="0" dirty="0">
                <a:solidFill>
                  <a:srgbClr val="000000"/>
                </a:solidFill>
                <a:latin typeface="Menlo" panose="020B0609030804020204" pitchFamily="49" charset="0"/>
                <a:cs typeface="Times New Roman" panose="02020603050405020304" pitchFamily="18" charset="0"/>
              </a:rPr>
              <a:t>();</a:t>
            </a:r>
            <a:endParaRPr lang="zh-CN" altLang="zh-CN" sz="2400" kern="100" dirty="0">
              <a:latin typeface="Calibri" panose="020F0502020204030204" pitchFamily="34" charset="0"/>
              <a:cs typeface="Times New Roman" panose="02020603050405020304" pitchFamily="18" charset="0"/>
            </a:endParaRPr>
          </a:p>
          <a:p>
            <a:pPr marL="0" indent="0">
              <a:lnSpc>
                <a:spcPts val="2100"/>
              </a:lnSpc>
              <a:spcBef>
                <a:spcPts val="1125"/>
              </a:spcBef>
              <a:spcAft>
                <a:spcPts val="1125"/>
              </a:spcAft>
              <a:buNone/>
            </a:pPr>
            <a:r>
              <a:rPr lang="en-US" altLang="zh-CN" sz="2400" dirty="0">
                <a:solidFill>
                  <a:srgbClr val="000000"/>
                </a:solidFill>
                <a:latin typeface="Menlo" panose="020B0609030804020204" pitchFamily="49" charset="0"/>
                <a:cs typeface="宋体" panose="02010600030101010101" pitchFamily="2" charset="-122"/>
              </a:rPr>
              <a:t>	}</a:t>
            </a:r>
            <a:endParaRPr lang="zh-CN" altLang="zh-CN" dirty="0">
              <a:latin typeface="宋体" panose="02010600030101010101" pitchFamily="2" charset="-122"/>
              <a:cs typeface="宋体" panose="02010600030101010101" pitchFamily="2" charset="-122"/>
            </a:endParaRPr>
          </a:p>
          <a:p>
            <a:pPr marL="0" indent="0">
              <a:lnSpc>
                <a:spcPct val="150000"/>
              </a:lnSpc>
              <a:buNone/>
            </a:pPr>
            <a:endParaRPr lang="zh-CN" altLang="zh-CN" sz="2400" dirty="0"/>
          </a:p>
        </p:txBody>
      </p:sp>
    </p:spTree>
    <p:extLst>
      <p:ext uri="{BB962C8B-B14F-4D97-AF65-F5344CB8AC3E}">
        <p14:creationId xmlns:p14="http://schemas.microsoft.com/office/powerpoint/2010/main" val="183207928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en-US" altLang="zh-CN" dirty="0" err="1">
                <a:latin typeface="微软雅黑" pitchFamily="34" charset="-122"/>
                <a:ea typeface="微软雅黑" pitchFamily="34" charset="-122"/>
              </a:rPr>
              <a:t>SpringBoot+ShardingJDBC</a:t>
            </a:r>
            <a:endParaRPr lang="zh-CN" altLang="en-US" dirty="0">
              <a:latin typeface="微软雅黑" pitchFamily="34" charset="-122"/>
              <a:ea typeface="微软雅黑" pitchFamily="34" charset="-122"/>
            </a:endParaRPr>
          </a:p>
        </p:txBody>
      </p:sp>
      <p:sp>
        <p:nvSpPr>
          <p:cNvPr id="3" name="副标题 2"/>
          <p:cNvSpPr>
            <a:spLocks noGrp="1"/>
          </p:cNvSpPr>
          <p:nvPr>
            <p:ph type="subTitle" idx="1"/>
          </p:nvPr>
        </p:nvSpPr>
        <p:spPr/>
        <p:txBody>
          <a:bodyPr>
            <a:normAutofit/>
          </a:bodyPr>
          <a:lstStyle/>
          <a:p>
            <a:endParaRPr lang="en-US" altLang="zh-CN" sz="2800" dirty="0">
              <a:latin typeface="微软雅黑" pitchFamily="34" charset="-122"/>
              <a:ea typeface="微软雅黑" pitchFamily="34" charset="-122"/>
            </a:endParaRPr>
          </a:p>
          <a:p>
            <a:r>
              <a:rPr lang="zh-CN" altLang="en-US" sz="2800" dirty="0">
                <a:latin typeface="微软雅黑" pitchFamily="34" charset="-122"/>
                <a:ea typeface="微软雅黑" pitchFamily="34" charset="-122"/>
              </a:rPr>
              <a:t>讲师：</a:t>
            </a:r>
            <a:r>
              <a:rPr lang="en-US" altLang="zh-CN" sz="2800" dirty="0">
                <a:latin typeface="微软雅黑" pitchFamily="34" charset="-122"/>
                <a:ea typeface="微软雅黑" pitchFamily="34" charset="-122"/>
              </a:rPr>
              <a:t>Andy</a:t>
            </a:r>
          </a:p>
          <a:p>
            <a:endParaRPr lang="en-US" altLang="zh-CN" sz="2800" dirty="0">
              <a:latin typeface="微软雅黑" pitchFamily="34" charset="-122"/>
              <a:ea typeface="微软雅黑" pitchFamily="34" charset="-122"/>
            </a:endParaRPr>
          </a:p>
        </p:txBody>
      </p:sp>
      <p:sp>
        <p:nvSpPr>
          <p:cNvPr id="4" name="文本框 3">
            <a:extLst>
              <a:ext uri="{FF2B5EF4-FFF2-40B4-BE49-F238E27FC236}">
                <a16:creationId xmlns:a16="http://schemas.microsoft.com/office/drawing/2014/main" id="{66CE162C-F07E-6E47-88F0-8E9A4511D197}"/>
              </a:ext>
            </a:extLst>
          </p:cNvPr>
          <p:cNvSpPr txBox="1"/>
          <p:nvPr/>
        </p:nvSpPr>
        <p:spPr>
          <a:xfrm>
            <a:off x="11613823" y="2677212"/>
            <a:ext cx="184731" cy="369332"/>
          </a:xfrm>
          <a:prstGeom prst="rect">
            <a:avLst/>
          </a:prstGeom>
          <a:noFill/>
        </p:spPr>
        <p:txBody>
          <a:bodyPr wrap="none" rtlCol="0">
            <a:spAutoFit/>
          </a:bodyPr>
          <a:lstStyle/>
          <a:p>
            <a:endParaRPr kumimoji="1" lang="zh-CN" altLang="en-US" dirty="0"/>
          </a:p>
        </p:txBody>
      </p:sp>
    </p:spTree>
    <p:extLst>
      <p:ext uri="{BB962C8B-B14F-4D97-AF65-F5344CB8AC3E}">
        <p14:creationId xmlns:p14="http://schemas.microsoft.com/office/powerpoint/2010/main" val="252965140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读写分离</a:t>
            </a:r>
            <a:endParaRPr lang="zh-CN" altLang="zh-CN" dirty="0"/>
          </a:p>
        </p:txBody>
      </p:sp>
      <p:sp>
        <p:nvSpPr>
          <p:cNvPr id="3" name="内容占位符 2"/>
          <p:cNvSpPr>
            <a:spLocks noGrp="1"/>
          </p:cNvSpPr>
          <p:nvPr>
            <p:ph idx="1"/>
          </p:nvPr>
        </p:nvSpPr>
        <p:spPr/>
        <p:txBody>
          <a:bodyPr>
            <a:normAutofit/>
          </a:bodyPr>
          <a:lstStyle/>
          <a:p>
            <a:pPr indent="0">
              <a:lnSpc>
                <a:spcPct val="150000"/>
              </a:lnSpc>
              <a:spcBef>
                <a:spcPts val="1125"/>
              </a:spcBef>
              <a:spcAft>
                <a:spcPts val="1125"/>
              </a:spcAft>
              <a:buNone/>
            </a:pPr>
            <a:r>
              <a:rPr lang="zh-CN" altLang="zh-CN" sz="2400" dirty="0">
                <a:solidFill>
                  <a:srgbClr val="404040"/>
                </a:solidFill>
                <a:latin typeface="宋体" panose="02010600030101010101" pitchFamily="2" charset="-122"/>
                <a:ea typeface="微软雅黑" panose="020B0503020204020204" pitchFamily="34" charset="-122"/>
                <a:cs typeface="宋体" panose="02010600030101010101" pitchFamily="2" charset="-122"/>
              </a:rPr>
              <a:t>当一个库的查询压力过大之后，我们通常会进行读写分离操作。</a:t>
            </a:r>
            <a:endParaRPr lang="zh-CN" altLang="zh-CN" dirty="0">
              <a:latin typeface="宋体" panose="02010600030101010101" pitchFamily="2" charset="-122"/>
              <a:cs typeface="宋体" panose="02010600030101010101" pitchFamily="2" charset="-122"/>
            </a:endParaRPr>
          </a:p>
          <a:p>
            <a:pPr>
              <a:lnSpc>
                <a:spcPct val="150000"/>
              </a:lnSpc>
            </a:pPr>
            <a:endParaRPr lang="zh-CN" altLang="zh-CN" sz="2400" dirty="0"/>
          </a:p>
        </p:txBody>
      </p:sp>
    </p:spTree>
    <p:extLst>
      <p:ext uri="{BB962C8B-B14F-4D97-AF65-F5344CB8AC3E}">
        <p14:creationId xmlns:p14="http://schemas.microsoft.com/office/powerpoint/2010/main" val="134774623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b="1" dirty="0"/>
              <a:t>1.1 </a:t>
            </a:r>
            <a:r>
              <a:rPr lang="zh-CN" altLang="zh-CN" b="1" dirty="0"/>
              <a:t>添加读写分离配置文件</a:t>
            </a:r>
            <a:endParaRPr lang="zh-CN" altLang="zh-CN" dirty="0"/>
          </a:p>
        </p:txBody>
      </p:sp>
      <p:sp>
        <p:nvSpPr>
          <p:cNvPr id="3" name="内容占位符 2"/>
          <p:cNvSpPr>
            <a:spLocks noGrp="1"/>
          </p:cNvSpPr>
          <p:nvPr>
            <p:ph idx="1"/>
          </p:nvPr>
        </p:nvSpPr>
        <p:spPr/>
        <p:txBody>
          <a:bodyPr>
            <a:normAutofit fontScale="32500" lnSpcReduction="20000"/>
          </a:bodyPr>
          <a:lstStyle/>
          <a:p>
            <a:pPr marL="0" indent="0">
              <a:buNone/>
            </a:pPr>
            <a:r>
              <a:rPr lang="en-US" altLang="zh-CN" sz="2400" kern="0" dirty="0">
                <a:solidFill>
                  <a:srgbClr val="00B400"/>
                </a:solidFill>
                <a:latin typeface="Menlo" panose="020B0609030804020204" pitchFamily="49" charset="0"/>
                <a:cs typeface="Times New Roman" panose="02020603050405020304" pitchFamily="18" charset="0"/>
              </a:rPr>
              <a:t>##</a:t>
            </a:r>
            <a:r>
              <a:rPr lang="zh-CN" altLang="zh-CN" sz="2400" kern="0" dirty="0">
                <a:solidFill>
                  <a:srgbClr val="00B400"/>
                </a:solidFill>
                <a:latin typeface="Menlo" panose="020B0609030804020204" pitchFamily="49" charset="0"/>
                <a:cs typeface="Menlo" panose="020B0609030804020204" pitchFamily="49" charset="0"/>
              </a:rPr>
              <a:t>数据源名称，多数据源以逗号分隔</a:t>
            </a:r>
            <a:endParaRPr lang="zh-CN" altLang="zh-CN" sz="2400" kern="100" dirty="0">
              <a:latin typeface="Calibri" panose="020F0502020204030204" pitchFamily="34" charset="0"/>
              <a:cs typeface="Times New Roman" panose="02020603050405020304" pitchFamily="18" charset="0"/>
            </a:endParaRPr>
          </a:p>
          <a:p>
            <a:pPr marL="0" indent="0">
              <a:buNone/>
            </a:pPr>
            <a:r>
              <a:rPr lang="en-US" altLang="zh-CN" sz="2400" kern="0" dirty="0" err="1">
                <a:solidFill>
                  <a:srgbClr val="000080"/>
                </a:solidFill>
                <a:latin typeface="Menlo" panose="020B0609030804020204" pitchFamily="49" charset="0"/>
                <a:cs typeface="Times New Roman" panose="02020603050405020304" pitchFamily="18" charset="0"/>
              </a:rPr>
              <a:t>sharding.jdbc.datasource.names</a:t>
            </a:r>
            <a:r>
              <a:rPr lang="en-US" altLang="zh-CN" sz="2400" kern="0" dirty="0">
                <a:solidFill>
                  <a:srgbClr val="008000"/>
                </a:solidFill>
                <a:latin typeface="Menlo" panose="020B0609030804020204" pitchFamily="49" charset="0"/>
                <a:cs typeface="Times New Roman" panose="02020603050405020304" pitchFamily="18" charset="0"/>
              </a:rPr>
              <a:t>=</a:t>
            </a:r>
            <a:r>
              <a:rPr lang="en-US" altLang="zh-CN" sz="2400" kern="0" dirty="0">
                <a:solidFill>
                  <a:srgbClr val="800000"/>
                </a:solidFill>
                <a:latin typeface="Menlo" panose="020B0609030804020204" pitchFamily="49" charset="0"/>
                <a:cs typeface="Times New Roman" panose="02020603050405020304" pitchFamily="18" charset="0"/>
              </a:rPr>
              <a:t>dsmaster,dssalve0,dssalve1</a:t>
            </a:r>
            <a:endParaRPr lang="zh-CN" altLang="zh-CN" sz="2400" kern="100" dirty="0">
              <a:latin typeface="Calibri" panose="020F0502020204030204" pitchFamily="34" charset="0"/>
              <a:cs typeface="Times New Roman" panose="02020603050405020304" pitchFamily="18" charset="0"/>
            </a:endParaRPr>
          </a:p>
          <a:p>
            <a:pPr marL="0" indent="0">
              <a:buNone/>
            </a:pPr>
            <a:r>
              <a:rPr lang="en-US" altLang="zh-CN" sz="2400" kern="0" dirty="0">
                <a:latin typeface="Menlo" panose="020B0609030804020204" pitchFamily="49" charset="0"/>
                <a:cs typeface="Times New Roman" panose="02020603050405020304" pitchFamily="18" charset="0"/>
              </a:rPr>
              <a:t> </a:t>
            </a:r>
            <a:endParaRPr lang="zh-CN" altLang="zh-CN" sz="2400" kern="100" dirty="0">
              <a:latin typeface="Calibri" panose="020F0502020204030204" pitchFamily="34" charset="0"/>
              <a:cs typeface="Times New Roman" panose="02020603050405020304" pitchFamily="18" charset="0"/>
            </a:endParaRPr>
          </a:p>
          <a:p>
            <a:pPr marL="0" indent="0">
              <a:buNone/>
            </a:pPr>
            <a:r>
              <a:rPr lang="en-US" altLang="zh-CN" sz="2400" kern="0" dirty="0" err="1">
                <a:solidFill>
                  <a:srgbClr val="000080"/>
                </a:solidFill>
                <a:latin typeface="Menlo" panose="020B0609030804020204" pitchFamily="49" charset="0"/>
                <a:cs typeface="Times New Roman" panose="02020603050405020304" pitchFamily="18" charset="0"/>
              </a:rPr>
              <a:t>sharding.jdbc.datasource.dsmaster.type</a:t>
            </a:r>
            <a:r>
              <a:rPr lang="en-US" altLang="zh-CN" sz="2400" kern="0" dirty="0">
                <a:solidFill>
                  <a:srgbClr val="008000"/>
                </a:solidFill>
                <a:latin typeface="Menlo" panose="020B0609030804020204" pitchFamily="49" charset="0"/>
                <a:cs typeface="Times New Roman" panose="02020603050405020304" pitchFamily="18" charset="0"/>
              </a:rPr>
              <a:t>=</a:t>
            </a:r>
            <a:r>
              <a:rPr lang="en-US" altLang="zh-CN" sz="2400" kern="0" dirty="0" err="1">
                <a:solidFill>
                  <a:srgbClr val="800000"/>
                </a:solidFill>
                <a:latin typeface="Menlo" panose="020B0609030804020204" pitchFamily="49" charset="0"/>
                <a:cs typeface="Times New Roman" panose="02020603050405020304" pitchFamily="18" charset="0"/>
              </a:rPr>
              <a:t>com.zaxxer.hikari.HikariDataSource</a:t>
            </a:r>
            <a:endParaRPr lang="zh-CN" altLang="zh-CN" sz="2400" kern="100" dirty="0">
              <a:latin typeface="Calibri" panose="020F0502020204030204" pitchFamily="34" charset="0"/>
              <a:cs typeface="Times New Roman" panose="02020603050405020304" pitchFamily="18" charset="0"/>
            </a:endParaRPr>
          </a:p>
          <a:p>
            <a:pPr marL="0" indent="0">
              <a:buNone/>
            </a:pPr>
            <a:r>
              <a:rPr lang="en-US" altLang="zh-CN" sz="2400" kern="0" dirty="0" err="1">
                <a:solidFill>
                  <a:srgbClr val="000080"/>
                </a:solidFill>
                <a:latin typeface="Menlo" panose="020B0609030804020204" pitchFamily="49" charset="0"/>
                <a:cs typeface="Times New Roman" panose="02020603050405020304" pitchFamily="18" charset="0"/>
              </a:rPr>
              <a:t>sharding.jdbc.datasource.dsmaster.driver</a:t>
            </a:r>
            <a:r>
              <a:rPr lang="en-US" altLang="zh-CN" sz="2400" kern="0" dirty="0">
                <a:solidFill>
                  <a:srgbClr val="000080"/>
                </a:solidFill>
                <a:latin typeface="Menlo" panose="020B0609030804020204" pitchFamily="49" charset="0"/>
                <a:cs typeface="Times New Roman" panose="02020603050405020304" pitchFamily="18" charset="0"/>
              </a:rPr>
              <a:t>-class-name</a:t>
            </a:r>
            <a:r>
              <a:rPr lang="en-US" altLang="zh-CN" sz="2400" kern="0" dirty="0">
                <a:solidFill>
                  <a:srgbClr val="008000"/>
                </a:solidFill>
                <a:latin typeface="Menlo" panose="020B0609030804020204" pitchFamily="49" charset="0"/>
                <a:cs typeface="Times New Roman" panose="02020603050405020304" pitchFamily="18" charset="0"/>
              </a:rPr>
              <a:t>=</a:t>
            </a:r>
            <a:r>
              <a:rPr lang="en-US" altLang="zh-CN" sz="2400" kern="0" dirty="0" err="1">
                <a:solidFill>
                  <a:srgbClr val="800000"/>
                </a:solidFill>
                <a:latin typeface="Menlo" panose="020B0609030804020204" pitchFamily="49" charset="0"/>
                <a:cs typeface="Times New Roman" panose="02020603050405020304" pitchFamily="18" charset="0"/>
              </a:rPr>
              <a:t>com.mysql.jdbc.Driver</a:t>
            </a:r>
            <a:endParaRPr lang="zh-CN" altLang="zh-CN" sz="2400" kern="100" dirty="0">
              <a:latin typeface="Calibri" panose="020F0502020204030204" pitchFamily="34" charset="0"/>
              <a:cs typeface="Times New Roman" panose="02020603050405020304" pitchFamily="18" charset="0"/>
            </a:endParaRPr>
          </a:p>
          <a:p>
            <a:pPr marL="0" indent="0">
              <a:buNone/>
            </a:pPr>
            <a:r>
              <a:rPr lang="en-US" altLang="zh-CN" sz="2400" kern="0" dirty="0" err="1">
                <a:solidFill>
                  <a:srgbClr val="000080"/>
                </a:solidFill>
                <a:latin typeface="Menlo" panose="020B0609030804020204" pitchFamily="49" charset="0"/>
                <a:cs typeface="Times New Roman" panose="02020603050405020304" pitchFamily="18" charset="0"/>
              </a:rPr>
              <a:t>sharding.jdbc.datasource.dsmaster.jdbc-url</a:t>
            </a:r>
            <a:r>
              <a:rPr lang="en-US" altLang="zh-CN" sz="2400" kern="0" dirty="0">
                <a:solidFill>
                  <a:srgbClr val="008000"/>
                </a:solidFill>
                <a:latin typeface="Menlo" panose="020B0609030804020204" pitchFamily="49" charset="0"/>
                <a:cs typeface="Times New Roman" panose="02020603050405020304" pitchFamily="18" charset="0"/>
              </a:rPr>
              <a:t>=</a:t>
            </a:r>
            <a:r>
              <a:rPr lang="en-US" altLang="zh-CN" sz="2400" kern="0" dirty="0" err="1">
                <a:solidFill>
                  <a:srgbClr val="800000"/>
                </a:solidFill>
                <a:latin typeface="Menlo" panose="020B0609030804020204" pitchFamily="49" charset="0"/>
                <a:cs typeface="Times New Roman" panose="02020603050405020304" pitchFamily="18" charset="0"/>
              </a:rPr>
              <a:t>jdbc:mysql</a:t>
            </a:r>
            <a:r>
              <a:rPr lang="en-US" altLang="zh-CN" sz="2400" kern="0" dirty="0">
                <a:solidFill>
                  <a:srgbClr val="800000"/>
                </a:solidFill>
                <a:latin typeface="Menlo" panose="020B0609030804020204" pitchFamily="49" charset="0"/>
                <a:cs typeface="Times New Roman" panose="02020603050405020304" pitchFamily="18" charset="0"/>
              </a:rPr>
              <a:t>://localhost:3306/</a:t>
            </a:r>
            <a:r>
              <a:rPr lang="en-US" altLang="zh-CN" sz="2400" kern="0" dirty="0" err="1">
                <a:solidFill>
                  <a:srgbClr val="800000"/>
                </a:solidFill>
                <a:latin typeface="Menlo" panose="020B0609030804020204" pitchFamily="49" charset="0"/>
                <a:cs typeface="Times New Roman" panose="02020603050405020304" pitchFamily="18" charset="0"/>
              </a:rPr>
              <a:t>dsmaster?createDatabaseIfNotExist</a:t>
            </a:r>
            <a:r>
              <a:rPr lang="en-US" altLang="zh-CN" sz="2400" kern="0" dirty="0">
                <a:solidFill>
                  <a:srgbClr val="800000"/>
                </a:solidFill>
                <a:latin typeface="Menlo" panose="020B0609030804020204" pitchFamily="49" charset="0"/>
                <a:cs typeface="Times New Roman" panose="02020603050405020304" pitchFamily="18" charset="0"/>
              </a:rPr>
              <a:t>=true</a:t>
            </a:r>
            <a:endParaRPr lang="zh-CN" altLang="zh-CN" sz="2400" kern="100" dirty="0">
              <a:latin typeface="Calibri" panose="020F0502020204030204" pitchFamily="34" charset="0"/>
              <a:cs typeface="Times New Roman" panose="02020603050405020304" pitchFamily="18" charset="0"/>
            </a:endParaRPr>
          </a:p>
          <a:p>
            <a:pPr marL="0" indent="0">
              <a:buNone/>
            </a:pPr>
            <a:r>
              <a:rPr lang="en-US" altLang="zh-CN" sz="2400" kern="0" dirty="0" err="1">
                <a:solidFill>
                  <a:srgbClr val="000080"/>
                </a:solidFill>
                <a:latin typeface="Menlo" panose="020B0609030804020204" pitchFamily="49" charset="0"/>
                <a:cs typeface="Times New Roman" panose="02020603050405020304" pitchFamily="18" charset="0"/>
              </a:rPr>
              <a:t>sharding.jdbc.datasource.dsmaster.username</a:t>
            </a:r>
            <a:r>
              <a:rPr lang="en-US" altLang="zh-CN" sz="2400" kern="0" dirty="0">
                <a:solidFill>
                  <a:srgbClr val="008000"/>
                </a:solidFill>
                <a:latin typeface="Menlo" panose="020B0609030804020204" pitchFamily="49" charset="0"/>
                <a:cs typeface="Times New Roman" panose="02020603050405020304" pitchFamily="18" charset="0"/>
              </a:rPr>
              <a:t>=</a:t>
            </a:r>
            <a:r>
              <a:rPr lang="en-US" altLang="zh-CN" sz="2400" kern="0" dirty="0">
                <a:solidFill>
                  <a:srgbClr val="800000"/>
                </a:solidFill>
                <a:latin typeface="Menlo" panose="020B0609030804020204" pitchFamily="49" charset="0"/>
                <a:cs typeface="Times New Roman" panose="02020603050405020304" pitchFamily="18" charset="0"/>
              </a:rPr>
              <a:t>root</a:t>
            </a:r>
            <a:endParaRPr lang="zh-CN" altLang="zh-CN" sz="2400" kern="100" dirty="0">
              <a:latin typeface="Calibri" panose="020F0502020204030204" pitchFamily="34" charset="0"/>
              <a:cs typeface="Times New Roman" panose="02020603050405020304" pitchFamily="18" charset="0"/>
            </a:endParaRPr>
          </a:p>
          <a:p>
            <a:pPr marL="0" indent="0">
              <a:buNone/>
            </a:pPr>
            <a:r>
              <a:rPr lang="en-US" altLang="zh-CN" sz="2400" kern="0" dirty="0" err="1">
                <a:solidFill>
                  <a:srgbClr val="000080"/>
                </a:solidFill>
                <a:latin typeface="Menlo" panose="020B0609030804020204" pitchFamily="49" charset="0"/>
                <a:cs typeface="Times New Roman" panose="02020603050405020304" pitchFamily="18" charset="0"/>
              </a:rPr>
              <a:t>sharding.jdbc.datasource.dsmaster.password</a:t>
            </a:r>
            <a:r>
              <a:rPr lang="en-US" altLang="zh-CN" sz="2400" kern="0" dirty="0">
                <a:solidFill>
                  <a:srgbClr val="008000"/>
                </a:solidFill>
                <a:latin typeface="Menlo" panose="020B0609030804020204" pitchFamily="49" charset="0"/>
                <a:cs typeface="Times New Roman" panose="02020603050405020304" pitchFamily="18" charset="0"/>
              </a:rPr>
              <a:t>=</a:t>
            </a:r>
            <a:r>
              <a:rPr lang="en-US" altLang="zh-CN" sz="2400" kern="0" dirty="0">
                <a:solidFill>
                  <a:srgbClr val="800000"/>
                </a:solidFill>
                <a:latin typeface="Menlo" panose="020B0609030804020204" pitchFamily="49" charset="0"/>
                <a:cs typeface="Times New Roman" panose="02020603050405020304" pitchFamily="18" charset="0"/>
              </a:rPr>
              <a:t>root</a:t>
            </a:r>
            <a:endParaRPr lang="zh-CN" altLang="zh-CN" sz="2400" kern="100" dirty="0">
              <a:latin typeface="Calibri" panose="020F0502020204030204" pitchFamily="34" charset="0"/>
              <a:cs typeface="Times New Roman" panose="02020603050405020304" pitchFamily="18" charset="0"/>
            </a:endParaRPr>
          </a:p>
          <a:p>
            <a:pPr marL="0" indent="0">
              <a:buNone/>
            </a:pPr>
            <a:r>
              <a:rPr lang="en-US" altLang="zh-CN" sz="2400" kern="0" dirty="0">
                <a:latin typeface="Menlo" panose="020B0609030804020204" pitchFamily="49" charset="0"/>
                <a:cs typeface="Times New Roman" panose="02020603050405020304" pitchFamily="18" charset="0"/>
              </a:rPr>
              <a:t> </a:t>
            </a:r>
            <a:endParaRPr lang="zh-CN" altLang="zh-CN" sz="2400" kern="100" dirty="0">
              <a:latin typeface="Calibri" panose="020F0502020204030204" pitchFamily="34" charset="0"/>
              <a:cs typeface="Times New Roman" panose="02020603050405020304" pitchFamily="18" charset="0"/>
            </a:endParaRPr>
          </a:p>
          <a:p>
            <a:pPr marL="0" indent="0">
              <a:buNone/>
            </a:pPr>
            <a:r>
              <a:rPr lang="en-US" altLang="zh-CN" sz="2400" kern="0" dirty="0">
                <a:solidFill>
                  <a:srgbClr val="000080"/>
                </a:solidFill>
                <a:latin typeface="Menlo" panose="020B0609030804020204" pitchFamily="49" charset="0"/>
                <a:cs typeface="Times New Roman" panose="02020603050405020304" pitchFamily="18" charset="0"/>
              </a:rPr>
              <a:t>sharding.jdbc.datasource.dssalve0.type</a:t>
            </a:r>
            <a:r>
              <a:rPr lang="en-US" altLang="zh-CN" sz="2400" kern="0" dirty="0">
                <a:solidFill>
                  <a:srgbClr val="008000"/>
                </a:solidFill>
                <a:latin typeface="Menlo" panose="020B0609030804020204" pitchFamily="49" charset="0"/>
                <a:cs typeface="Times New Roman" panose="02020603050405020304" pitchFamily="18" charset="0"/>
              </a:rPr>
              <a:t>=</a:t>
            </a:r>
            <a:r>
              <a:rPr lang="en-US" altLang="zh-CN" sz="2400" kern="0" dirty="0" err="1">
                <a:solidFill>
                  <a:srgbClr val="800000"/>
                </a:solidFill>
                <a:latin typeface="Menlo" panose="020B0609030804020204" pitchFamily="49" charset="0"/>
                <a:cs typeface="Times New Roman" panose="02020603050405020304" pitchFamily="18" charset="0"/>
              </a:rPr>
              <a:t>com.zaxxer.hikari.HikariDataSource</a:t>
            </a:r>
            <a:endParaRPr lang="zh-CN" altLang="zh-CN" sz="2400" kern="100" dirty="0">
              <a:latin typeface="Calibri" panose="020F0502020204030204" pitchFamily="34" charset="0"/>
              <a:cs typeface="Times New Roman" panose="02020603050405020304" pitchFamily="18" charset="0"/>
            </a:endParaRPr>
          </a:p>
          <a:p>
            <a:pPr marL="0" indent="0">
              <a:buNone/>
            </a:pPr>
            <a:r>
              <a:rPr lang="en-US" altLang="zh-CN" sz="2400" kern="0" dirty="0">
                <a:solidFill>
                  <a:srgbClr val="000080"/>
                </a:solidFill>
                <a:latin typeface="Menlo" panose="020B0609030804020204" pitchFamily="49" charset="0"/>
                <a:cs typeface="Times New Roman" panose="02020603050405020304" pitchFamily="18" charset="0"/>
              </a:rPr>
              <a:t>sharding.jdbc.datasource.dssalve0.driver-class-name</a:t>
            </a:r>
            <a:r>
              <a:rPr lang="en-US" altLang="zh-CN" sz="2400" kern="0" dirty="0">
                <a:solidFill>
                  <a:srgbClr val="008000"/>
                </a:solidFill>
                <a:latin typeface="Menlo" panose="020B0609030804020204" pitchFamily="49" charset="0"/>
                <a:cs typeface="Times New Roman" panose="02020603050405020304" pitchFamily="18" charset="0"/>
              </a:rPr>
              <a:t>=</a:t>
            </a:r>
            <a:r>
              <a:rPr lang="en-US" altLang="zh-CN" sz="2400" kern="0" dirty="0" err="1">
                <a:solidFill>
                  <a:srgbClr val="800000"/>
                </a:solidFill>
                <a:latin typeface="Menlo" panose="020B0609030804020204" pitchFamily="49" charset="0"/>
                <a:cs typeface="Times New Roman" panose="02020603050405020304" pitchFamily="18" charset="0"/>
              </a:rPr>
              <a:t>com.mysql.jdbc.Driver</a:t>
            </a:r>
            <a:endParaRPr lang="zh-CN" altLang="zh-CN" sz="2400" kern="100" dirty="0">
              <a:latin typeface="Calibri" panose="020F0502020204030204" pitchFamily="34" charset="0"/>
              <a:cs typeface="Times New Roman" panose="02020603050405020304" pitchFamily="18" charset="0"/>
            </a:endParaRPr>
          </a:p>
          <a:p>
            <a:pPr marL="0" indent="0">
              <a:buNone/>
            </a:pPr>
            <a:r>
              <a:rPr lang="en-US" altLang="zh-CN" sz="2400" kern="0" dirty="0">
                <a:solidFill>
                  <a:srgbClr val="000080"/>
                </a:solidFill>
                <a:latin typeface="Menlo" panose="020B0609030804020204" pitchFamily="49" charset="0"/>
                <a:cs typeface="Times New Roman" panose="02020603050405020304" pitchFamily="18" charset="0"/>
              </a:rPr>
              <a:t>sharding.jdbc.datasource.dssalve0.jdbc-url</a:t>
            </a:r>
            <a:r>
              <a:rPr lang="en-US" altLang="zh-CN" sz="2400" kern="0" dirty="0">
                <a:solidFill>
                  <a:srgbClr val="008000"/>
                </a:solidFill>
                <a:latin typeface="Menlo" panose="020B0609030804020204" pitchFamily="49" charset="0"/>
                <a:cs typeface="Times New Roman" panose="02020603050405020304" pitchFamily="18" charset="0"/>
              </a:rPr>
              <a:t>=</a:t>
            </a:r>
            <a:r>
              <a:rPr lang="en-US" altLang="zh-CN" sz="2400" kern="0" dirty="0" err="1">
                <a:solidFill>
                  <a:srgbClr val="800000"/>
                </a:solidFill>
                <a:latin typeface="Menlo" panose="020B0609030804020204" pitchFamily="49" charset="0"/>
                <a:cs typeface="Times New Roman" panose="02020603050405020304" pitchFamily="18" charset="0"/>
              </a:rPr>
              <a:t>jdbc:mysql</a:t>
            </a:r>
            <a:r>
              <a:rPr lang="en-US" altLang="zh-CN" sz="2400" kern="0" dirty="0">
                <a:solidFill>
                  <a:srgbClr val="800000"/>
                </a:solidFill>
                <a:latin typeface="Menlo" panose="020B0609030804020204" pitchFamily="49" charset="0"/>
                <a:cs typeface="Times New Roman" panose="02020603050405020304" pitchFamily="18" charset="0"/>
              </a:rPr>
              <a:t>://localhost:3306/dssalve0?createDatabaseIfNotExist=true</a:t>
            </a:r>
            <a:endParaRPr lang="zh-CN" altLang="zh-CN" sz="2400" kern="100" dirty="0">
              <a:latin typeface="Calibri" panose="020F0502020204030204" pitchFamily="34" charset="0"/>
              <a:cs typeface="Times New Roman" panose="02020603050405020304" pitchFamily="18" charset="0"/>
            </a:endParaRPr>
          </a:p>
          <a:p>
            <a:pPr marL="0" indent="0">
              <a:buNone/>
            </a:pPr>
            <a:r>
              <a:rPr lang="en-US" altLang="zh-CN" sz="2400" kern="0" dirty="0">
                <a:solidFill>
                  <a:srgbClr val="000080"/>
                </a:solidFill>
                <a:latin typeface="Menlo" panose="020B0609030804020204" pitchFamily="49" charset="0"/>
                <a:cs typeface="Times New Roman" panose="02020603050405020304" pitchFamily="18" charset="0"/>
              </a:rPr>
              <a:t>sharding.jdbc.datasource.dssalve0.username</a:t>
            </a:r>
            <a:r>
              <a:rPr lang="en-US" altLang="zh-CN" sz="2400" kern="0" dirty="0">
                <a:solidFill>
                  <a:srgbClr val="008000"/>
                </a:solidFill>
                <a:latin typeface="Menlo" panose="020B0609030804020204" pitchFamily="49" charset="0"/>
                <a:cs typeface="Times New Roman" panose="02020603050405020304" pitchFamily="18" charset="0"/>
              </a:rPr>
              <a:t>=</a:t>
            </a:r>
            <a:r>
              <a:rPr lang="en-US" altLang="zh-CN" sz="2400" kern="0" dirty="0">
                <a:solidFill>
                  <a:srgbClr val="800000"/>
                </a:solidFill>
                <a:latin typeface="Menlo" panose="020B0609030804020204" pitchFamily="49" charset="0"/>
                <a:cs typeface="Times New Roman" panose="02020603050405020304" pitchFamily="18" charset="0"/>
              </a:rPr>
              <a:t>root</a:t>
            </a:r>
            <a:endParaRPr lang="zh-CN" altLang="zh-CN" sz="2400" kern="100" dirty="0">
              <a:latin typeface="Calibri" panose="020F0502020204030204" pitchFamily="34" charset="0"/>
              <a:cs typeface="Times New Roman" panose="02020603050405020304" pitchFamily="18" charset="0"/>
            </a:endParaRPr>
          </a:p>
          <a:p>
            <a:pPr marL="0" indent="0">
              <a:buNone/>
            </a:pPr>
            <a:r>
              <a:rPr lang="en-US" altLang="zh-CN" sz="2400" kern="0" dirty="0">
                <a:solidFill>
                  <a:srgbClr val="000080"/>
                </a:solidFill>
                <a:latin typeface="Menlo" panose="020B0609030804020204" pitchFamily="49" charset="0"/>
                <a:cs typeface="Times New Roman" panose="02020603050405020304" pitchFamily="18" charset="0"/>
              </a:rPr>
              <a:t>sharding.jdbc.datasource.dssalve0.password</a:t>
            </a:r>
            <a:r>
              <a:rPr lang="en-US" altLang="zh-CN" sz="2400" kern="0" dirty="0">
                <a:solidFill>
                  <a:srgbClr val="008000"/>
                </a:solidFill>
                <a:latin typeface="Menlo" panose="020B0609030804020204" pitchFamily="49" charset="0"/>
                <a:cs typeface="Times New Roman" panose="02020603050405020304" pitchFamily="18" charset="0"/>
              </a:rPr>
              <a:t>=</a:t>
            </a:r>
            <a:r>
              <a:rPr lang="en-US" altLang="zh-CN" sz="2400" kern="0" dirty="0">
                <a:solidFill>
                  <a:srgbClr val="800000"/>
                </a:solidFill>
                <a:latin typeface="Menlo" panose="020B0609030804020204" pitchFamily="49" charset="0"/>
                <a:cs typeface="Times New Roman" panose="02020603050405020304" pitchFamily="18" charset="0"/>
              </a:rPr>
              <a:t>root</a:t>
            </a:r>
            <a:endParaRPr lang="zh-CN" altLang="zh-CN" sz="2400" kern="100" dirty="0">
              <a:latin typeface="Calibri" panose="020F0502020204030204" pitchFamily="34" charset="0"/>
              <a:cs typeface="Times New Roman" panose="02020603050405020304" pitchFamily="18" charset="0"/>
            </a:endParaRPr>
          </a:p>
          <a:p>
            <a:pPr marL="0" indent="0">
              <a:buNone/>
            </a:pPr>
            <a:r>
              <a:rPr lang="en-US" altLang="zh-CN" sz="2400" kern="0" dirty="0">
                <a:latin typeface="Menlo" panose="020B0609030804020204" pitchFamily="49" charset="0"/>
                <a:cs typeface="Times New Roman" panose="02020603050405020304" pitchFamily="18" charset="0"/>
              </a:rPr>
              <a:t> </a:t>
            </a:r>
            <a:endParaRPr lang="zh-CN" altLang="zh-CN" sz="2400" kern="100" dirty="0">
              <a:latin typeface="Calibri" panose="020F0502020204030204" pitchFamily="34" charset="0"/>
              <a:cs typeface="Times New Roman" panose="02020603050405020304" pitchFamily="18" charset="0"/>
            </a:endParaRPr>
          </a:p>
          <a:p>
            <a:pPr marL="0" indent="0">
              <a:buNone/>
            </a:pPr>
            <a:r>
              <a:rPr lang="en-US" altLang="zh-CN" sz="2400" kern="0" dirty="0">
                <a:solidFill>
                  <a:srgbClr val="000080"/>
                </a:solidFill>
                <a:latin typeface="Menlo" panose="020B0609030804020204" pitchFamily="49" charset="0"/>
                <a:cs typeface="Times New Roman" panose="02020603050405020304" pitchFamily="18" charset="0"/>
              </a:rPr>
              <a:t>sharding.jdbc.datasource.dssalve1.type</a:t>
            </a:r>
            <a:r>
              <a:rPr lang="en-US" altLang="zh-CN" sz="2400" kern="0" dirty="0">
                <a:solidFill>
                  <a:srgbClr val="008000"/>
                </a:solidFill>
                <a:latin typeface="Menlo" panose="020B0609030804020204" pitchFamily="49" charset="0"/>
                <a:cs typeface="Times New Roman" panose="02020603050405020304" pitchFamily="18" charset="0"/>
              </a:rPr>
              <a:t>=</a:t>
            </a:r>
            <a:r>
              <a:rPr lang="en-US" altLang="zh-CN" sz="2400" kern="0" dirty="0" err="1">
                <a:solidFill>
                  <a:srgbClr val="800000"/>
                </a:solidFill>
                <a:latin typeface="Menlo" panose="020B0609030804020204" pitchFamily="49" charset="0"/>
                <a:cs typeface="Times New Roman" panose="02020603050405020304" pitchFamily="18" charset="0"/>
              </a:rPr>
              <a:t>com.zaxxer.hikari.HikariDataSource</a:t>
            </a:r>
            <a:endParaRPr lang="zh-CN" altLang="zh-CN" sz="2400" kern="100" dirty="0">
              <a:latin typeface="Calibri" panose="020F0502020204030204" pitchFamily="34" charset="0"/>
              <a:cs typeface="Times New Roman" panose="02020603050405020304" pitchFamily="18" charset="0"/>
            </a:endParaRPr>
          </a:p>
          <a:p>
            <a:pPr marL="0" indent="0">
              <a:buNone/>
            </a:pPr>
            <a:r>
              <a:rPr lang="en-US" altLang="zh-CN" sz="2400" kern="0" dirty="0">
                <a:solidFill>
                  <a:srgbClr val="000080"/>
                </a:solidFill>
                <a:latin typeface="Menlo" panose="020B0609030804020204" pitchFamily="49" charset="0"/>
                <a:cs typeface="Times New Roman" panose="02020603050405020304" pitchFamily="18" charset="0"/>
              </a:rPr>
              <a:t>sharding.jdbc.datasource.dssalve1.driver-class-name</a:t>
            </a:r>
            <a:r>
              <a:rPr lang="en-US" altLang="zh-CN" sz="2400" kern="0" dirty="0">
                <a:solidFill>
                  <a:srgbClr val="008000"/>
                </a:solidFill>
                <a:latin typeface="Menlo" panose="020B0609030804020204" pitchFamily="49" charset="0"/>
                <a:cs typeface="Times New Roman" panose="02020603050405020304" pitchFamily="18" charset="0"/>
              </a:rPr>
              <a:t>=</a:t>
            </a:r>
            <a:r>
              <a:rPr lang="en-US" altLang="zh-CN" sz="2400" kern="0" dirty="0" err="1">
                <a:solidFill>
                  <a:srgbClr val="800000"/>
                </a:solidFill>
                <a:latin typeface="Menlo" panose="020B0609030804020204" pitchFamily="49" charset="0"/>
                <a:cs typeface="Times New Roman" panose="02020603050405020304" pitchFamily="18" charset="0"/>
              </a:rPr>
              <a:t>com.mysql.jdbc.Driver</a:t>
            </a:r>
            <a:endParaRPr lang="zh-CN" altLang="zh-CN" sz="2400" kern="100" dirty="0">
              <a:latin typeface="Calibri" panose="020F0502020204030204" pitchFamily="34" charset="0"/>
              <a:cs typeface="Times New Roman" panose="02020603050405020304" pitchFamily="18" charset="0"/>
            </a:endParaRPr>
          </a:p>
          <a:p>
            <a:pPr marL="0" indent="0">
              <a:buNone/>
            </a:pPr>
            <a:r>
              <a:rPr lang="en-US" altLang="zh-CN" sz="2400" kern="0" dirty="0">
                <a:solidFill>
                  <a:srgbClr val="000080"/>
                </a:solidFill>
                <a:latin typeface="Menlo" panose="020B0609030804020204" pitchFamily="49" charset="0"/>
                <a:cs typeface="Times New Roman" panose="02020603050405020304" pitchFamily="18" charset="0"/>
              </a:rPr>
              <a:t>sharding.jdbc.datasource.dssalve1.jdbc-url</a:t>
            </a:r>
            <a:r>
              <a:rPr lang="en-US" altLang="zh-CN" sz="2400" kern="0" dirty="0">
                <a:solidFill>
                  <a:srgbClr val="008000"/>
                </a:solidFill>
                <a:latin typeface="Menlo" panose="020B0609030804020204" pitchFamily="49" charset="0"/>
                <a:cs typeface="Times New Roman" panose="02020603050405020304" pitchFamily="18" charset="0"/>
              </a:rPr>
              <a:t>=</a:t>
            </a:r>
            <a:r>
              <a:rPr lang="en-US" altLang="zh-CN" sz="2400" kern="0" dirty="0" err="1">
                <a:solidFill>
                  <a:srgbClr val="800000"/>
                </a:solidFill>
                <a:latin typeface="Menlo" panose="020B0609030804020204" pitchFamily="49" charset="0"/>
                <a:cs typeface="Times New Roman" panose="02020603050405020304" pitchFamily="18" charset="0"/>
              </a:rPr>
              <a:t>jdbc:mysql</a:t>
            </a:r>
            <a:r>
              <a:rPr lang="en-US" altLang="zh-CN" sz="2400" kern="0" dirty="0">
                <a:solidFill>
                  <a:srgbClr val="800000"/>
                </a:solidFill>
                <a:latin typeface="Menlo" panose="020B0609030804020204" pitchFamily="49" charset="0"/>
                <a:cs typeface="Times New Roman" panose="02020603050405020304" pitchFamily="18" charset="0"/>
              </a:rPr>
              <a:t>://localhost:3306/dssalve1?createDatabaseIfNotExist=true</a:t>
            </a:r>
            <a:endParaRPr lang="zh-CN" altLang="zh-CN" sz="2400" kern="100" dirty="0">
              <a:latin typeface="Calibri" panose="020F0502020204030204" pitchFamily="34" charset="0"/>
              <a:cs typeface="Times New Roman" panose="02020603050405020304" pitchFamily="18" charset="0"/>
            </a:endParaRPr>
          </a:p>
          <a:p>
            <a:pPr marL="0" indent="0">
              <a:buNone/>
            </a:pPr>
            <a:r>
              <a:rPr lang="en-US" altLang="zh-CN" sz="2400" kern="0" dirty="0">
                <a:solidFill>
                  <a:srgbClr val="000080"/>
                </a:solidFill>
                <a:latin typeface="Menlo" panose="020B0609030804020204" pitchFamily="49" charset="0"/>
                <a:cs typeface="Times New Roman" panose="02020603050405020304" pitchFamily="18" charset="0"/>
              </a:rPr>
              <a:t>sharding.jdbc.datasource.dssalve1.username</a:t>
            </a:r>
            <a:r>
              <a:rPr lang="en-US" altLang="zh-CN" sz="2400" kern="0" dirty="0">
                <a:solidFill>
                  <a:srgbClr val="008000"/>
                </a:solidFill>
                <a:latin typeface="Menlo" panose="020B0609030804020204" pitchFamily="49" charset="0"/>
                <a:cs typeface="Times New Roman" panose="02020603050405020304" pitchFamily="18" charset="0"/>
              </a:rPr>
              <a:t>=</a:t>
            </a:r>
            <a:r>
              <a:rPr lang="en-US" altLang="zh-CN" sz="2400" kern="0" dirty="0">
                <a:solidFill>
                  <a:srgbClr val="800000"/>
                </a:solidFill>
                <a:latin typeface="Menlo" panose="020B0609030804020204" pitchFamily="49" charset="0"/>
                <a:cs typeface="Times New Roman" panose="02020603050405020304" pitchFamily="18" charset="0"/>
              </a:rPr>
              <a:t>root</a:t>
            </a:r>
            <a:endParaRPr lang="zh-CN" altLang="zh-CN" sz="2400" kern="100" dirty="0">
              <a:latin typeface="Calibri" panose="020F0502020204030204" pitchFamily="34" charset="0"/>
              <a:cs typeface="Times New Roman" panose="02020603050405020304" pitchFamily="18" charset="0"/>
            </a:endParaRPr>
          </a:p>
          <a:p>
            <a:pPr marL="0" indent="0">
              <a:buNone/>
            </a:pPr>
            <a:r>
              <a:rPr lang="en-US" altLang="zh-CN" sz="2400" kern="0" dirty="0">
                <a:solidFill>
                  <a:srgbClr val="000080"/>
                </a:solidFill>
                <a:latin typeface="Menlo" panose="020B0609030804020204" pitchFamily="49" charset="0"/>
                <a:cs typeface="Times New Roman" panose="02020603050405020304" pitchFamily="18" charset="0"/>
              </a:rPr>
              <a:t>sharding.jdbc.datasource.dssalve1.password</a:t>
            </a:r>
            <a:r>
              <a:rPr lang="en-US" altLang="zh-CN" sz="2400" kern="0" dirty="0">
                <a:solidFill>
                  <a:srgbClr val="008000"/>
                </a:solidFill>
                <a:latin typeface="Menlo" panose="020B0609030804020204" pitchFamily="49" charset="0"/>
                <a:cs typeface="Times New Roman" panose="02020603050405020304" pitchFamily="18" charset="0"/>
              </a:rPr>
              <a:t>=</a:t>
            </a:r>
            <a:r>
              <a:rPr lang="en-US" altLang="zh-CN" sz="2400" kern="0" dirty="0">
                <a:solidFill>
                  <a:srgbClr val="800000"/>
                </a:solidFill>
                <a:latin typeface="Menlo" panose="020B0609030804020204" pitchFamily="49" charset="0"/>
                <a:cs typeface="Times New Roman" panose="02020603050405020304" pitchFamily="18" charset="0"/>
              </a:rPr>
              <a:t>root</a:t>
            </a:r>
            <a:endParaRPr lang="zh-CN" altLang="zh-CN" sz="2400" kern="100" dirty="0">
              <a:latin typeface="Calibri" panose="020F0502020204030204" pitchFamily="34" charset="0"/>
              <a:cs typeface="Times New Roman" panose="02020603050405020304" pitchFamily="18" charset="0"/>
            </a:endParaRPr>
          </a:p>
          <a:p>
            <a:pPr marL="0" indent="0">
              <a:buNone/>
            </a:pPr>
            <a:r>
              <a:rPr lang="en-US" altLang="zh-CN" sz="2400" kern="0" dirty="0">
                <a:latin typeface="Menlo" panose="020B0609030804020204" pitchFamily="49" charset="0"/>
                <a:cs typeface="Times New Roman" panose="02020603050405020304" pitchFamily="18" charset="0"/>
              </a:rPr>
              <a:t> </a:t>
            </a:r>
            <a:endParaRPr lang="zh-CN" altLang="zh-CN" sz="2400" kern="100" dirty="0">
              <a:latin typeface="Calibri" panose="020F0502020204030204" pitchFamily="34" charset="0"/>
              <a:cs typeface="Times New Roman" panose="02020603050405020304" pitchFamily="18" charset="0"/>
            </a:endParaRPr>
          </a:p>
          <a:p>
            <a:pPr marL="0" indent="0">
              <a:buNone/>
            </a:pPr>
            <a:r>
              <a:rPr lang="en-US" altLang="zh-CN" sz="2400" kern="0" dirty="0">
                <a:solidFill>
                  <a:srgbClr val="00B400"/>
                </a:solidFill>
                <a:latin typeface="Menlo" panose="020B0609030804020204" pitchFamily="49" charset="0"/>
                <a:cs typeface="Times New Roman" panose="02020603050405020304" pitchFamily="18" charset="0"/>
              </a:rPr>
              <a:t>#</a:t>
            </a:r>
            <a:r>
              <a:rPr lang="zh-CN" altLang="zh-CN" sz="2400" kern="0" dirty="0">
                <a:solidFill>
                  <a:srgbClr val="00B400"/>
                </a:solidFill>
                <a:latin typeface="Menlo" panose="020B0609030804020204" pitchFamily="49" charset="0"/>
                <a:cs typeface="Menlo" panose="020B0609030804020204" pitchFamily="49" charset="0"/>
              </a:rPr>
              <a:t>查询时的负载均衡算法，目前有</a:t>
            </a:r>
            <a:r>
              <a:rPr lang="en-US" altLang="zh-CN" sz="2400" kern="0" dirty="0">
                <a:solidFill>
                  <a:srgbClr val="00B400"/>
                </a:solidFill>
                <a:latin typeface="Menlo" panose="020B0609030804020204" pitchFamily="49" charset="0"/>
                <a:cs typeface="Times New Roman" panose="02020603050405020304" pitchFamily="18" charset="0"/>
              </a:rPr>
              <a:t>2</a:t>
            </a:r>
            <a:r>
              <a:rPr lang="zh-CN" altLang="zh-CN" sz="2400" kern="0" dirty="0">
                <a:solidFill>
                  <a:srgbClr val="00B400"/>
                </a:solidFill>
                <a:latin typeface="Menlo" panose="020B0609030804020204" pitchFamily="49" charset="0"/>
                <a:cs typeface="Menlo" panose="020B0609030804020204" pitchFamily="49" charset="0"/>
              </a:rPr>
              <a:t>种算法，</a:t>
            </a:r>
            <a:r>
              <a:rPr lang="en-US" altLang="zh-CN" sz="2400" kern="0" dirty="0" err="1">
                <a:solidFill>
                  <a:srgbClr val="00B400"/>
                </a:solidFill>
                <a:latin typeface="Menlo" panose="020B0609030804020204" pitchFamily="49" charset="0"/>
                <a:cs typeface="Times New Roman" panose="02020603050405020304" pitchFamily="18" charset="0"/>
              </a:rPr>
              <a:t>round_robin</a:t>
            </a:r>
            <a:r>
              <a:rPr lang="zh-CN" altLang="zh-CN" sz="2400" kern="0" dirty="0">
                <a:solidFill>
                  <a:srgbClr val="00B400"/>
                </a:solidFill>
                <a:latin typeface="Menlo" panose="020B0609030804020204" pitchFamily="49" charset="0"/>
                <a:cs typeface="Menlo" panose="020B0609030804020204" pitchFamily="49" charset="0"/>
              </a:rPr>
              <a:t>（轮询）和</a:t>
            </a:r>
            <a:r>
              <a:rPr lang="en-US" altLang="zh-CN" sz="2400" kern="0" dirty="0">
                <a:solidFill>
                  <a:srgbClr val="00B400"/>
                </a:solidFill>
                <a:latin typeface="Menlo" panose="020B0609030804020204" pitchFamily="49" charset="0"/>
                <a:cs typeface="Times New Roman" panose="02020603050405020304" pitchFamily="18" charset="0"/>
              </a:rPr>
              <a:t>random</a:t>
            </a:r>
            <a:r>
              <a:rPr lang="zh-CN" altLang="zh-CN" sz="2400" kern="0" dirty="0">
                <a:solidFill>
                  <a:srgbClr val="00B400"/>
                </a:solidFill>
                <a:latin typeface="Menlo" panose="020B0609030804020204" pitchFamily="49" charset="0"/>
                <a:cs typeface="Menlo" panose="020B0609030804020204" pitchFamily="49" charset="0"/>
              </a:rPr>
              <a:t>（随机）</a:t>
            </a:r>
            <a:endParaRPr lang="zh-CN" altLang="zh-CN" sz="2400" kern="100" dirty="0">
              <a:latin typeface="Calibri" panose="020F0502020204030204" pitchFamily="34" charset="0"/>
              <a:cs typeface="Times New Roman" panose="02020603050405020304" pitchFamily="18" charset="0"/>
            </a:endParaRPr>
          </a:p>
          <a:p>
            <a:pPr marL="0" indent="0">
              <a:buNone/>
            </a:pPr>
            <a:r>
              <a:rPr lang="en-US" altLang="zh-CN" sz="2400" kern="0" dirty="0" err="1">
                <a:solidFill>
                  <a:srgbClr val="000080"/>
                </a:solidFill>
                <a:latin typeface="Menlo" panose="020B0609030804020204" pitchFamily="49" charset="0"/>
                <a:cs typeface="Times New Roman" panose="02020603050405020304" pitchFamily="18" charset="0"/>
              </a:rPr>
              <a:t>sharding.jdbc.config.masterslave.load</a:t>
            </a:r>
            <a:r>
              <a:rPr lang="en-US" altLang="zh-CN" sz="2400" kern="0" dirty="0">
                <a:solidFill>
                  <a:srgbClr val="000080"/>
                </a:solidFill>
                <a:latin typeface="Menlo" panose="020B0609030804020204" pitchFamily="49" charset="0"/>
                <a:cs typeface="Times New Roman" panose="02020603050405020304" pitchFamily="18" charset="0"/>
              </a:rPr>
              <a:t>-balance-algorithm-type</a:t>
            </a:r>
            <a:r>
              <a:rPr lang="en-US" altLang="zh-CN" sz="2400" kern="0" dirty="0">
                <a:solidFill>
                  <a:srgbClr val="008000"/>
                </a:solidFill>
                <a:latin typeface="Menlo" panose="020B0609030804020204" pitchFamily="49" charset="0"/>
                <a:cs typeface="Times New Roman" panose="02020603050405020304" pitchFamily="18" charset="0"/>
              </a:rPr>
              <a:t>=</a:t>
            </a:r>
            <a:r>
              <a:rPr lang="en-US" altLang="zh-CN" sz="2400" kern="0" dirty="0" err="1">
                <a:solidFill>
                  <a:srgbClr val="800000"/>
                </a:solidFill>
                <a:latin typeface="Menlo" panose="020B0609030804020204" pitchFamily="49" charset="0"/>
                <a:cs typeface="Times New Roman" panose="02020603050405020304" pitchFamily="18" charset="0"/>
              </a:rPr>
              <a:t>round_robin</a:t>
            </a:r>
            <a:endParaRPr lang="zh-CN" altLang="zh-CN" sz="2400" kern="100" dirty="0">
              <a:latin typeface="Calibri" panose="020F0502020204030204" pitchFamily="34" charset="0"/>
              <a:cs typeface="Times New Roman" panose="02020603050405020304" pitchFamily="18" charset="0"/>
            </a:endParaRPr>
          </a:p>
          <a:p>
            <a:pPr marL="0" indent="0">
              <a:buNone/>
            </a:pPr>
            <a:r>
              <a:rPr lang="en-US" altLang="zh-CN" sz="2400" kern="0" dirty="0">
                <a:solidFill>
                  <a:srgbClr val="00B400"/>
                </a:solidFill>
                <a:latin typeface="Menlo" panose="020B0609030804020204" pitchFamily="49" charset="0"/>
                <a:cs typeface="Times New Roman" panose="02020603050405020304" pitchFamily="18" charset="0"/>
              </a:rPr>
              <a:t>#</a:t>
            </a:r>
            <a:r>
              <a:rPr lang="zh-CN" altLang="zh-CN" sz="2400" kern="0" dirty="0">
                <a:solidFill>
                  <a:srgbClr val="00B400"/>
                </a:solidFill>
                <a:latin typeface="Menlo" panose="020B0609030804020204" pitchFamily="49" charset="0"/>
                <a:cs typeface="Menlo" panose="020B0609030804020204" pitchFamily="49" charset="0"/>
              </a:rPr>
              <a:t>主从名称</a:t>
            </a:r>
            <a:endParaRPr lang="zh-CN" altLang="zh-CN" sz="2400" kern="100" dirty="0">
              <a:latin typeface="Calibri" panose="020F0502020204030204" pitchFamily="34" charset="0"/>
              <a:cs typeface="Times New Roman" panose="02020603050405020304" pitchFamily="18" charset="0"/>
            </a:endParaRPr>
          </a:p>
          <a:p>
            <a:pPr marL="0" indent="0">
              <a:buNone/>
            </a:pPr>
            <a:r>
              <a:rPr lang="en-US" altLang="zh-CN" sz="2400" kern="0" dirty="0" err="1">
                <a:solidFill>
                  <a:srgbClr val="000080"/>
                </a:solidFill>
                <a:latin typeface="Menlo" panose="020B0609030804020204" pitchFamily="49" charset="0"/>
                <a:cs typeface="Times New Roman" panose="02020603050405020304" pitchFamily="18" charset="0"/>
              </a:rPr>
              <a:t>sharding.jdbc.config.masterslave.name</a:t>
            </a:r>
            <a:r>
              <a:rPr lang="en-US" altLang="zh-CN" sz="2400" kern="0" dirty="0">
                <a:solidFill>
                  <a:srgbClr val="008000"/>
                </a:solidFill>
                <a:latin typeface="Menlo" panose="020B0609030804020204" pitchFamily="49" charset="0"/>
                <a:cs typeface="Times New Roman" panose="02020603050405020304" pitchFamily="18" charset="0"/>
              </a:rPr>
              <a:t>=</a:t>
            </a:r>
            <a:r>
              <a:rPr lang="en-US" altLang="zh-CN" sz="2400" kern="0" dirty="0" err="1">
                <a:solidFill>
                  <a:srgbClr val="800000"/>
                </a:solidFill>
                <a:latin typeface="Menlo" panose="020B0609030804020204" pitchFamily="49" charset="0"/>
                <a:cs typeface="Times New Roman" panose="02020603050405020304" pitchFamily="18" charset="0"/>
              </a:rPr>
              <a:t>ms</a:t>
            </a:r>
            <a:endParaRPr lang="zh-CN" altLang="zh-CN" sz="2400" kern="100" dirty="0">
              <a:latin typeface="Calibri" panose="020F0502020204030204" pitchFamily="34" charset="0"/>
              <a:cs typeface="Times New Roman" panose="02020603050405020304" pitchFamily="18" charset="0"/>
            </a:endParaRPr>
          </a:p>
          <a:p>
            <a:pPr marL="0" indent="0">
              <a:buNone/>
            </a:pPr>
            <a:r>
              <a:rPr lang="en-US" altLang="zh-CN" sz="2400" kern="0" dirty="0">
                <a:solidFill>
                  <a:srgbClr val="00B400"/>
                </a:solidFill>
                <a:latin typeface="Menlo" panose="020B0609030804020204" pitchFamily="49" charset="0"/>
                <a:cs typeface="Times New Roman" panose="02020603050405020304" pitchFamily="18" charset="0"/>
              </a:rPr>
              <a:t>#</a:t>
            </a:r>
            <a:r>
              <a:rPr lang="zh-CN" altLang="zh-CN" sz="2400" kern="0" dirty="0">
                <a:solidFill>
                  <a:srgbClr val="00B400"/>
                </a:solidFill>
                <a:latin typeface="Menlo" panose="020B0609030804020204" pitchFamily="49" charset="0"/>
                <a:cs typeface="Menlo" panose="020B0609030804020204" pitchFamily="49" charset="0"/>
              </a:rPr>
              <a:t>主数据源名称</a:t>
            </a:r>
            <a:endParaRPr lang="zh-CN" altLang="zh-CN" sz="2400" kern="100" dirty="0">
              <a:latin typeface="Calibri" panose="020F0502020204030204" pitchFamily="34" charset="0"/>
              <a:cs typeface="Times New Roman" panose="02020603050405020304" pitchFamily="18" charset="0"/>
            </a:endParaRPr>
          </a:p>
          <a:p>
            <a:pPr marL="0" indent="0">
              <a:buNone/>
            </a:pPr>
            <a:r>
              <a:rPr lang="en-US" altLang="zh-CN" sz="2400" kern="0" dirty="0" err="1">
                <a:solidFill>
                  <a:srgbClr val="000080"/>
                </a:solidFill>
                <a:latin typeface="Menlo" panose="020B0609030804020204" pitchFamily="49" charset="0"/>
                <a:cs typeface="Times New Roman" panose="02020603050405020304" pitchFamily="18" charset="0"/>
              </a:rPr>
              <a:t>sharding.jdbc.config.masterslave.master</a:t>
            </a:r>
            <a:r>
              <a:rPr lang="en-US" altLang="zh-CN" sz="2400" kern="0" dirty="0">
                <a:solidFill>
                  <a:srgbClr val="000080"/>
                </a:solidFill>
                <a:latin typeface="Menlo" panose="020B0609030804020204" pitchFamily="49" charset="0"/>
                <a:cs typeface="Times New Roman" panose="02020603050405020304" pitchFamily="18" charset="0"/>
              </a:rPr>
              <a:t>-data-source-name</a:t>
            </a:r>
            <a:r>
              <a:rPr lang="en-US" altLang="zh-CN" sz="2400" kern="0" dirty="0">
                <a:solidFill>
                  <a:srgbClr val="008000"/>
                </a:solidFill>
                <a:latin typeface="Menlo" panose="020B0609030804020204" pitchFamily="49" charset="0"/>
                <a:cs typeface="Times New Roman" panose="02020603050405020304" pitchFamily="18" charset="0"/>
              </a:rPr>
              <a:t>=</a:t>
            </a:r>
            <a:r>
              <a:rPr lang="en-US" altLang="zh-CN" sz="2400" kern="0" dirty="0" err="1">
                <a:solidFill>
                  <a:srgbClr val="800000"/>
                </a:solidFill>
                <a:latin typeface="Menlo" panose="020B0609030804020204" pitchFamily="49" charset="0"/>
                <a:cs typeface="Times New Roman" panose="02020603050405020304" pitchFamily="18" charset="0"/>
              </a:rPr>
              <a:t>dsmaster</a:t>
            </a:r>
            <a:endParaRPr lang="zh-CN" altLang="zh-CN" sz="2400" kern="100" dirty="0">
              <a:latin typeface="Calibri" panose="020F0502020204030204" pitchFamily="34" charset="0"/>
              <a:cs typeface="Times New Roman" panose="02020603050405020304" pitchFamily="18" charset="0"/>
            </a:endParaRPr>
          </a:p>
          <a:p>
            <a:pPr marL="0" indent="0">
              <a:buNone/>
            </a:pPr>
            <a:r>
              <a:rPr lang="en-US" altLang="zh-CN" sz="2400" kern="0" dirty="0">
                <a:solidFill>
                  <a:srgbClr val="00B400"/>
                </a:solidFill>
                <a:latin typeface="Menlo" panose="020B0609030804020204" pitchFamily="49" charset="0"/>
                <a:cs typeface="Times New Roman" panose="02020603050405020304" pitchFamily="18" charset="0"/>
              </a:rPr>
              <a:t>#</a:t>
            </a:r>
            <a:r>
              <a:rPr lang="zh-CN" altLang="zh-CN" sz="2400" kern="0" dirty="0">
                <a:solidFill>
                  <a:srgbClr val="00B400"/>
                </a:solidFill>
                <a:latin typeface="Menlo" panose="020B0609030804020204" pitchFamily="49" charset="0"/>
                <a:cs typeface="Menlo" panose="020B0609030804020204" pitchFamily="49" charset="0"/>
              </a:rPr>
              <a:t>从数据源名称，多个用逗号隔开</a:t>
            </a:r>
            <a:endParaRPr lang="zh-CN" altLang="zh-CN" sz="2400" kern="100" dirty="0">
              <a:latin typeface="Calibri" panose="020F0502020204030204" pitchFamily="34" charset="0"/>
              <a:cs typeface="Times New Roman" panose="02020603050405020304" pitchFamily="18" charset="0"/>
            </a:endParaRPr>
          </a:p>
          <a:p>
            <a:pPr marL="0" indent="0">
              <a:buNone/>
            </a:pPr>
            <a:r>
              <a:rPr lang="en-US" altLang="zh-CN" sz="2400" kern="0" dirty="0" err="1">
                <a:solidFill>
                  <a:srgbClr val="000080"/>
                </a:solidFill>
                <a:latin typeface="Menlo" panose="020B0609030804020204" pitchFamily="49" charset="0"/>
                <a:cs typeface="Times New Roman" panose="02020603050405020304" pitchFamily="18" charset="0"/>
              </a:rPr>
              <a:t>sharding.jdbc.config.masterslave.slave</a:t>
            </a:r>
            <a:r>
              <a:rPr lang="en-US" altLang="zh-CN" sz="2400" kern="0" dirty="0">
                <a:solidFill>
                  <a:srgbClr val="000080"/>
                </a:solidFill>
                <a:latin typeface="Menlo" panose="020B0609030804020204" pitchFamily="49" charset="0"/>
                <a:cs typeface="Times New Roman" panose="02020603050405020304" pitchFamily="18" charset="0"/>
              </a:rPr>
              <a:t>-data-source-names</a:t>
            </a:r>
            <a:r>
              <a:rPr lang="en-US" altLang="zh-CN" sz="2400" kern="0" dirty="0">
                <a:solidFill>
                  <a:srgbClr val="008000"/>
                </a:solidFill>
                <a:latin typeface="Menlo" panose="020B0609030804020204" pitchFamily="49" charset="0"/>
                <a:cs typeface="Times New Roman" panose="02020603050405020304" pitchFamily="18" charset="0"/>
              </a:rPr>
              <a:t>=</a:t>
            </a:r>
            <a:r>
              <a:rPr lang="en-US" altLang="zh-CN" sz="2400" kern="0" dirty="0">
                <a:solidFill>
                  <a:srgbClr val="800000"/>
                </a:solidFill>
                <a:latin typeface="Menlo" panose="020B0609030804020204" pitchFamily="49" charset="0"/>
                <a:cs typeface="Times New Roman" panose="02020603050405020304" pitchFamily="18" charset="0"/>
              </a:rPr>
              <a:t>dssalve0,dssalve1</a:t>
            </a:r>
            <a:endParaRPr lang="zh-CN" altLang="zh-CN" sz="2400" kern="100" dirty="0">
              <a:latin typeface="Calibri" panose="020F0502020204030204" pitchFamily="34" charset="0"/>
              <a:cs typeface="Times New Roman" panose="02020603050405020304" pitchFamily="18" charset="0"/>
            </a:endParaRPr>
          </a:p>
          <a:p>
            <a:pPr marL="0" indent="0">
              <a:buNone/>
            </a:pPr>
            <a:r>
              <a:rPr lang="en-US" altLang="zh-CN" sz="2400" kern="0" dirty="0">
                <a:latin typeface="Menlo" panose="020B0609030804020204" pitchFamily="49" charset="0"/>
                <a:cs typeface="Times New Roman" panose="02020603050405020304" pitchFamily="18" charset="0"/>
              </a:rPr>
              <a:t> </a:t>
            </a:r>
            <a:endParaRPr lang="zh-CN" altLang="zh-CN" sz="2400" kern="100" dirty="0">
              <a:latin typeface="Calibri" panose="020F0502020204030204" pitchFamily="34" charset="0"/>
              <a:cs typeface="Times New Roman" panose="02020603050405020304" pitchFamily="18" charset="0"/>
            </a:endParaRPr>
          </a:p>
          <a:p>
            <a:pPr marL="0" indent="0">
              <a:buNone/>
            </a:pPr>
            <a:r>
              <a:rPr lang="en-US" altLang="zh-CN" sz="2400" kern="0" dirty="0">
                <a:solidFill>
                  <a:srgbClr val="00B400"/>
                </a:solidFill>
                <a:latin typeface="Menlo" panose="020B0609030804020204" pitchFamily="49" charset="0"/>
                <a:cs typeface="Times New Roman" panose="02020603050405020304" pitchFamily="18" charset="0"/>
              </a:rPr>
              <a:t>#</a:t>
            </a:r>
            <a:r>
              <a:rPr lang="zh-CN" altLang="zh-CN" sz="2400" kern="0" dirty="0">
                <a:solidFill>
                  <a:srgbClr val="00B400"/>
                </a:solidFill>
                <a:latin typeface="Menlo" panose="020B0609030804020204" pitchFamily="49" charset="0"/>
                <a:cs typeface="Menlo" panose="020B0609030804020204" pitchFamily="49" charset="0"/>
              </a:rPr>
              <a:t>是否开启</a:t>
            </a:r>
            <a:r>
              <a:rPr lang="en-US" altLang="zh-CN" sz="2400" kern="0" dirty="0">
                <a:solidFill>
                  <a:srgbClr val="00B400"/>
                </a:solidFill>
                <a:latin typeface="Menlo" panose="020B0609030804020204" pitchFamily="49" charset="0"/>
                <a:cs typeface="Times New Roman" panose="02020603050405020304" pitchFamily="18" charset="0"/>
              </a:rPr>
              <a:t>SQL</a:t>
            </a:r>
            <a:r>
              <a:rPr lang="zh-CN" altLang="zh-CN" sz="2400" kern="0" dirty="0">
                <a:solidFill>
                  <a:srgbClr val="00B400"/>
                </a:solidFill>
                <a:latin typeface="Menlo" panose="020B0609030804020204" pitchFamily="49" charset="0"/>
                <a:cs typeface="Menlo" panose="020B0609030804020204" pitchFamily="49" charset="0"/>
              </a:rPr>
              <a:t>显示，默认值</a:t>
            </a:r>
            <a:r>
              <a:rPr lang="en-US" altLang="zh-CN" sz="2400" kern="0" dirty="0">
                <a:solidFill>
                  <a:srgbClr val="00B400"/>
                </a:solidFill>
                <a:latin typeface="Menlo" panose="020B0609030804020204" pitchFamily="49" charset="0"/>
                <a:cs typeface="Times New Roman" panose="02020603050405020304" pitchFamily="18" charset="0"/>
              </a:rPr>
              <a:t>: false</a:t>
            </a:r>
            <a:endParaRPr lang="zh-CN" altLang="zh-CN" sz="2400" kern="100" dirty="0">
              <a:latin typeface="Calibri" panose="020F0502020204030204" pitchFamily="34" charset="0"/>
              <a:cs typeface="Times New Roman" panose="02020603050405020304" pitchFamily="18" charset="0"/>
            </a:endParaRPr>
          </a:p>
          <a:p>
            <a:pPr marL="0" indent="0">
              <a:buNone/>
            </a:pPr>
            <a:r>
              <a:rPr lang="en-US" altLang="zh-CN" sz="2400" kern="0" dirty="0" err="1">
                <a:solidFill>
                  <a:srgbClr val="000080"/>
                </a:solidFill>
                <a:latin typeface="Menlo" panose="020B0609030804020204" pitchFamily="49" charset="0"/>
                <a:cs typeface="Times New Roman" panose="02020603050405020304" pitchFamily="18" charset="0"/>
              </a:rPr>
              <a:t>sharding.jdbc.config.masterslave.props.sql.show</a:t>
            </a:r>
            <a:r>
              <a:rPr lang="en-US" altLang="zh-CN" sz="2400" kern="0" dirty="0">
                <a:solidFill>
                  <a:srgbClr val="008000"/>
                </a:solidFill>
                <a:latin typeface="Menlo" panose="020B0609030804020204" pitchFamily="49" charset="0"/>
                <a:cs typeface="Times New Roman" panose="02020603050405020304" pitchFamily="18" charset="0"/>
              </a:rPr>
              <a:t>=</a:t>
            </a:r>
            <a:r>
              <a:rPr lang="en-US" altLang="zh-CN" sz="2400" kern="0" dirty="0">
                <a:solidFill>
                  <a:srgbClr val="800000"/>
                </a:solidFill>
                <a:latin typeface="Menlo" panose="020B0609030804020204" pitchFamily="49" charset="0"/>
                <a:cs typeface="Times New Roman" panose="02020603050405020304" pitchFamily="18" charset="0"/>
              </a:rPr>
              <a:t> true</a:t>
            </a:r>
            <a:endParaRPr lang="zh-CN" altLang="zh-CN" sz="2400" kern="100" dirty="0">
              <a:latin typeface="Calibri" panose="020F0502020204030204" pitchFamily="34" charset="0"/>
              <a:cs typeface="Times New Roman" panose="02020603050405020304" pitchFamily="18" charset="0"/>
            </a:endParaRPr>
          </a:p>
          <a:p>
            <a:r>
              <a:rPr lang="en-US" altLang="zh-CN" sz="2400" kern="0" dirty="0">
                <a:latin typeface="Menlo" panose="020B0609030804020204" pitchFamily="49" charset="0"/>
                <a:cs typeface="Times New Roman" panose="02020603050405020304" pitchFamily="18" charset="0"/>
              </a:rPr>
              <a:t> </a:t>
            </a:r>
            <a:endParaRPr lang="zh-CN" altLang="zh-CN" sz="2400" kern="100" dirty="0">
              <a:latin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478094553"/>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b="1" dirty="0"/>
              <a:t>1.2 </a:t>
            </a:r>
            <a:r>
              <a:rPr lang="zh-CN" altLang="zh-CN" b="1" dirty="0"/>
              <a:t>激活配置文件</a:t>
            </a:r>
            <a:endParaRPr lang="zh-CN" altLang="zh-CN" dirty="0"/>
          </a:p>
        </p:txBody>
      </p:sp>
      <p:sp>
        <p:nvSpPr>
          <p:cNvPr id="3" name="内容占位符 2"/>
          <p:cNvSpPr>
            <a:spLocks noGrp="1"/>
          </p:cNvSpPr>
          <p:nvPr>
            <p:ph idx="1"/>
          </p:nvPr>
        </p:nvSpPr>
        <p:spPr/>
        <p:txBody>
          <a:bodyPr>
            <a:normAutofit/>
          </a:bodyPr>
          <a:lstStyle/>
          <a:p>
            <a:pPr marL="0" indent="0">
              <a:lnSpc>
                <a:spcPts val="2100"/>
              </a:lnSpc>
              <a:spcBef>
                <a:spcPts val="1125"/>
              </a:spcBef>
              <a:spcAft>
                <a:spcPts val="1125"/>
              </a:spcAft>
              <a:buNone/>
            </a:pPr>
            <a:r>
              <a:rPr lang="en-US" altLang="zh-CN" sz="2400" dirty="0">
                <a:solidFill>
                  <a:srgbClr val="404040"/>
                </a:solidFill>
                <a:latin typeface="微软雅黑" panose="020B0503020204020204" pitchFamily="34" charset="-122"/>
                <a:cs typeface="宋体" panose="02010600030101010101" pitchFamily="2" charset="-122"/>
              </a:rPr>
              <a:t>	</a:t>
            </a:r>
            <a:r>
              <a:rPr lang="zh-CN" altLang="zh-CN" sz="2400" dirty="0">
                <a:solidFill>
                  <a:srgbClr val="404040"/>
                </a:solidFill>
                <a:latin typeface="宋体" panose="02010600030101010101" pitchFamily="2" charset="-122"/>
                <a:ea typeface="微软雅黑" panose="020B0503020204020204" pitchFamily="34" charset="-122"/>
                <a:cs typeface="宋体" panose="02010600030101010101" pitchFamily="2" charset="-122"/>
              </a:rPr>
              <a:t>修改</a:t>
            </a:r>
            <a:r>
              <a:rPr lang="en-US" altLang="zh-CN" sz="2400" dirty="0" err="1">
                <a:solidFill>
                  <a:srgbClr val="404040"/>
                </a:solidFill>
                <a:latin typeface="宋体" panose="02010600030101010101" pitchFamily="2" charset="-122"/>
                <a:ea typeface="微软雅黑" panose="020B0503020204020204" pitchFamily="34" charset="-122"/>
                <a:cs typeface="宋体" panose="02010600030101010101" pitchFamily="2" charset="-122"/>
              </a:rPr>
              <a:t>application.properties</a:t>
            </a:r>
            <a:r>
              <a:rPr lang="zh-CN" altLang="zh-CN" sz="2400" dirty="0">
                <a:solidFill>
                  <a:srgbClr val="404040"/>
                </a:solidFill>
                <a:latin typeface="宋体" panose="02010600030101010101" pitchFamily="2" charset="-122"/>
                <a:ea typeface="微软雅黑" panose="020B0503020204020204" pitchFamily="34" charset="-122"/>
                <a:cs typeface="宋体" panose="02010600030101010101" pitchFamily="2" charset="-122"/>
              </a:rPr>
              <a:t>文件：</a:t>
            </a:r>
            <a:endParaRPr lang="zh-CN" altLang="zh-CN" dirty="0">
              <a:latin typeface="宋体" panose="02010600030101010101" pitchFamily="2" charset="-122"/>
              <a:cs typeface="宋体" panose="02010600030101010101" pitchFamily="2" charset="-122"/>
            </a:endParaRPr>
          </a:p>
          <a:p>
            <a:pPr marL="0" indent="0">
              <a:buNone/>
            </a:pPr>
            <a:r>
              <a:rPr lang="en-US" altLang="zh-CN" sz="2400" kern="0" dirty="0">
                <a:solidFill>
                  <a:srgbClr val="00B400"/>
                </a:solidFill>
                <a:latin typeface="Menlo" panose="020B0609030804020204" pitchFamily="49" charset="0"/>
                <a:cs typeface="Times New Roman" panose="02020603050405020304" pitchFamily="18" charset="0"/>
              </a:rPr>
              <a:t>#</a:t>
            </a:r>
            <a:r>
              <a:rPr lang="en-US" altLang="zh-CN" sz="2400" kern="0" dirty="0" err="1">
                <a:solidFill>
                  <a:srgbClr val="00B400"/>
                </a:solidFill>
                <a:latin typeface="Menlo" panose="020B0609030804020204" pitchFamily="49" charset="0"/>
                <a:cs typeface="Times New Roman" panose="02020603050405020304" pitchFamily="18" charset="0"/>
              </a:rPr>
              <a:t>spring.profiles.active</a:t>
            </a:r>
            <a:r>
              <a:rPr lang="en-US" altLang="zh-CN" sz="2400" kern="0" dirty="0">
                <a:solidFill>
                  <a:srgbClr val="00B400"/>
                </a:solidFill>
                <a:latin typeface="Menlo" panose="020B0609030804020204" pitchFamily="49" charset="0"/>
                <a:cs typeface="Times New Roman" panose="02020603050405020304" pitchFamily="18" charset="0"/>
              </a:rPr>
              <a:t>=</a:t>
            </a:r>
            <a:r>
              <a:rPr lang="en-US" altLang="zh-CN" sz="2400" kern="0" dirty="0" err="1">
                <a:solidFill>
                  <a:srgbClr val="00B400"/>
                </a:solidFill>
                <a:latin typeface="Menlo" panose="020B0609030804020204" pitchFamily="49" charset="0"/>
                <a:cs typeface="Times New Roman" panose="02020603050405020304" pitchFamily="18" charset="0"/>
              </a:rPr>
              <a:t>jpa</a:t>
            </a:r>
            <a:r>
              <a:rPr lang="en-US" altLang="zh-CN" sz="2400" kern="0" dirty="0">
                <a:solidFill>
                  <a:srgbClr val="00B400"/>
                </a:solidFill>
                <a:latin typeface="Menlo" panose="020B0609030804020204" pitchFamily="49" charset="0"/>
                <a:cs typeface="Times New Roman" panose="02020603050405020304" pitchFamily="18" charset="0"/>
              </a:rPr>
              <a:t>-databases</a:t>
            </a:r>
            <a:endParaRPr lang="zh-CN" altLang="zh-CN" sz="2400" kern="100" dirty="0">
              <a:latin typeface="Calibri" panose="020F0502020204030204" pitchFamily="34" charset="0"/>
              <a:cs typeface="Times New Roman" panose="02020603050405020304" pitchFamily="18" charset="0"/>
            </a:endParaRPr>
          </a:p>
          <a:p>
            <a:pPr marL="0" indent="0">
              <a:buNone/>
            </a:pPr>
            <a:r>
              <a:rPr lang="en-US" altLang="zh-CN" sz="2400" kern="0" dirty="0">
                <a:solidFill>
                  <a:srgbClr val="00B400"/>
                </a:solidFill>
                <a:latin typeface="Menlo" panose="020B0609030804020204" pitchFamily="49" charset="0"/>
                <a:cs typeface="Times New Roman" panose="02020603050405020304" pitchFamily="18" charset="0"/>
              </a:rPr>
              <a:t>#</a:t>
            </a:r>
            <a:r>
              <a:rPr lang="en-US" altLang="zh-CN" sz="2400" kern="0" dirty="0" err="1">
                <a:solidFill>
                  <a:srgbClr val="00B400"/>
                </a:solidFill>
                <a:latin typeface="Menlo" panose="020B0609030804020204" pitchFamily="49" charset="0"/>
                <a:cs typeface="Times New Roman" panose="02020603050405020304" pitchFamily="18" charset="0"/>
              </a:rPr>
              <a:t>spring.profiles.active</a:t>
            </a:r>
            <a:r>
              <a:rPr lang="en-US" altLang="zh-CN" sz="2400" kern="0" dirty="0">
                <a:solidFill>
                  <a:srgbClr val="00B400"/>
                </a:solidFill>
                <a:latin typeface="Menlo" panose="020B0609030804020204" pitchFamily="49" charset="0"/>
                <a:cs typeface="Times New Roman" panose="02020603050405020304" pitchFamily="18" charset="0"/>
              </a:rPr>
              <a:t>=</a:t>
            </a:r>
            <a:r>
              <a:rPr lang="en-US" altLang="zh-CN" sz="2400" kern="0" dirty="0" err="1">
                <a:solidFill>
                  <a:srgbClr val="00B400"/>
                </a:solidFill>
                <a:latin typeface="Menlo" panose="020B0609030804020204" pitchFamily="49" charset="0"/>
                <a:cs typeface="Times New Roman" panose="02020603050405020304" pitchFamily="18" charset="0"/>
              </a:rPr>
              <a:t>sharding</a:t>
            </a:r>
            <a:r>
              <a:rPr lang="en-US" altLang="zh-CN" sz="2400" kern="0" dirty="0">
                <a:solidFill>
                  <a:srgbClr val="00B400"/>
                </a:solidFill>
                <a:latin typeface="Menlo" panose="020B0609030804020204" pitchFamily="49" charset="0"/>
                <a:cs typeface="Times New Roman" panose="02020603050405020304" pitchFamily="18" charset="0"/>
              </a:rPr>
              <a:t>-databases</a:t>
            </a:r>
            <a:endParaRPr lang="zh-CN" altLang="zh-CN" sz="2400" kern="100" dirty="0">
              <a:latin typeface="Calibri" panose="020F0502020204030204" pitchFamily="34" charset="0"/>
              <a:cs typeface="Times New Roman" panose="02020603050405020304" pitchFamily="18" charset="0"/>
            </a:endParaRPr>
          </a:p>
          <a:p>
            <a:pPr marL="0" indent="0">
              <a:lnSpc>
                <a:spcPts val="2100"/>
              </a:lnSpc>
              <a:spcBef>
                <a:spcPts val="1125"/>
              </a:spcBef>
              <a:spcAft>
                <a:spcPts val="1125"/>
              </a:spcAft>
              <a:buNone/>
            </a:pPr>
            <a:r>
              <a:rPr lang="en-US" altLang="zh-CN" sz="2400" dirty="0" err="1">
                <a:solidFill>
                  <a:srgbClr val="000080"/>
                </a:solidFill>
                <a:latin typeface="Menlo" panose="020B0609030804020204" pitchFamily="49" charset="0"/>
                <a:cs typeface="宋体" panose="02010600030101010101" pitchFamily="2" charset="-122"/>
              </a:rPr>
              <a:t>spring.profiles.active</a:t>
            </a:r>
            <a:r>
              <a:rPr lang="en-US" altLang="zh-CN" sz="2400" dirty="0">
                <a:solidFill>
                  <a:srgbClr val="008000"/>
                </a:solidFill>
                <a:latin typeface="Menlo" panose="020B0609030804020204" pitchFamily="49" charset="0"/>
                <a:cs typeface="宋体" panose="02010600030101010101" pitchFamily="2" charset="-122"/>
              </a:rPr>
              <a:t>=</a:t>
            </a:r>
            <a:r>
              <a:rPr lang="en-US" altLang="zh-CN" sz="2400" dirty="0">
                <a:solidFill>
                  <a:srgbClr val="800000"/>
                </a:solidFill>
                <a:latin typeface="Menlo" panose="020B0609030804020204" pitchFamily="49" charset="0"/>
                <a:cs typeface="宋体" panose="02010600030101010101" pitchFamily="2" charset="-122"/>
              </a:rPr>
              <a:t>master-slave</a:t>
            </a:r>
            <a:endParaRPr lang="zh-CN" altLang="zh-CN" dirty="0">
              <a:latin typeface="宋体" panose="02010600030101010101" pitchFamily="2" charset="-122"/>
              <a:cs typeface="宋体" panose="02010600030101010101" pitchFamily="2" charset="-122"/>
            </a:endParaRPr>
          </a:p>
        </p:txBody>
      </p:sp>
    </p:spTree>
    <p:extLst>
      <p:ext uri="{BB962C8B-B14F-4D97-AF65-F5344CB8AC3E}">
        <p14:creationId xmlns:p14="http://schemas.microsoft.com/office/powerpoint/2010/main" val="46893669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b="1" dirty="0"/>
              <a:t>1.3 </a:t>
            </a:r>
            <a:r>
              <a:rPr lang="zh-CN" altLang="zh-CN" b="1" dirty="0"/>
              <a:t>测试</a:t>
            </a:r>
            <a:endParaRPr lang="zh-CN" altLang="zh-CN" dirty="0"/>
          </a:p>
        </p:txBody>
      </p:sp>
      <p:sp>
        <p:nvSpPr>
          <p:cNvPr id="3" name="内容占位符 2"/>
          <p:cNvSpPr>
            <a:spLocks noGrp="1"/>
          </p:cNvSpPr>
          <p:nvPr>
            <p:ph idx="1"/>
          </p:nvPr>
        </p:nvSpPr>
        <p:spPr/>
        <p:txBody>
          <a:bodyPr>
            <a:normAutofit/>
          </a:bodyPr>
          <a:lstStyle/>
          <a:p>
            <a:pPr marL="0" indent="0">
              <a:buNone/>
            </a:pPr>
            <a:r>
              <a:rPr lang="zh-CN" altLang="zh-CN" dirty="0"/>
              <a:t>（</a:t>
            </a:r>
            <a:r>
              <a:rPr lang="en-US" altLang="zh-CN" dirty="0"/>
              <a:t>1</a:t>
            </a:r>
            <a:r>
              <a:rPr lang="zh-CN" altLang="zh-CN" dirty="0"/>
              <a:t>）运行</a:t>
            </a:r>
            <a:r>
              <a:rPr lang="en-US" altLang="zh-CN" dirty="0" err="1"/>
              <a:t>testSave</a:t>
            </a:r>
            <a:r>
              <a:rPr lang="en-US" altLang="zh-CN" dirty="0"/>
              <a:t>()</a:t>
            </a:r>
            <a:r>
              <a:rPr lang="zh-CN" altLang="zh-CN" dirty="0"/>
              <a:t>：数据会保存到</a:t>
            </a:r>
            <a:r>
              <a:rPr lang="en-US" altLang="zh-CN" dirty="0" err="1"/>
              <a:t>dsmaster</a:t>
            </a:r>
            <a:endParaRPr lang="zh-CN" altLang="zh-CN" dirty="0"/>
          </a:p>
          <a:p>
            <a:pPr marL="0" indent="0">
              <a:buNone/>
            </a:pPr>
            <a:r>
              <a:rPr lang="zh-CN" altLang="zh-CN" dirty="0"/>
              <a:t>（</a:t>
            </a:r>
            <a:r>
              <a:rPr lang="en-US" altLang="zh-CN" dirty="0"/>
              <a:t>2</a:t>
            </a:r>
            <a:r>
              <a:rPr lang="zh-CN" altLang="zh-CN" dirty="0"/>
              <a:t>）手动把数据复制到从库</a:t>
            </a:r>
          </a:p>
          <a:p>
            <a:pPr marL="0" indent="0">
              <a:buNone/>
            </a:pPr>
            <a:r>
              <a:rPr lang="zh-CN" altLang="zh-CN" dirty="0"/>
              <a:t>（</a:t>
            </a:r>
            <a:r>
              <a:rPr lang="en-US" altLang="zh-CN" dirty="0"/>
              <a:t>3</a:t>
            </a:r>
            <a:r>
              <a:rPr lang="zh-CN" altLang="zh-CN" dirty="0"/>
              <a:t>）运行</a:t>
            </a:r>
            <a:r>
              <a:rPr lang="en-US" altLang="zh-CN" dirty="0" err="1"/>
              <a:t>testPage</a:t>
            </a:r>
            <a:r>
              <a:rPr lang="en-US" altLang="zh-CN" dirty="0"/>
              <a:t>()</a:t>
            </a:r>
            <a:r>
              <a:rPr lang="zh-CN" altLang="zh-CN" dirty="0"/>
              <a:t>：会从从库进行查询。</a:t>
            </a:r>
          </a:p>
        </p:txBody>
      </p:sp>
    </p:spTree>
    <p:extLst>
      <p:ext uri="{BB962C8B-B14F-4D97-AF65-F5344CB8AC3E}">
        <p14:creationId xmlns:p14="http://schemas.microsoft.com/office/powerpoint/2010/main" val="403622065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b="1" dirty="0"/>
              <a:t>1.4 </a:t>
            </a:r>
            <a:r>
              <a:rPr lang="zh-CN" altLang="zh-CN" b="1" dirty="0"/>
              <a:t>强制路由到主库</a:t>
            </a:r>
            <a:endParaRPr lang="zh-CN" altLang="zh-CN" dirty="0"/>
          </a:p>
        </p:txBody>
      </p:sp>
      <p:sp>
        <p:nvSpPr>
          <p:cNvPr id="3" name="内容占位符 2"/>
          <p:cNvSpPr>
            <a:spLocks noGrp="1"/>
          </p:cNvSpPr>
          <p:nvPr>
            <p:ph idx="1"/>
          </p:nvPr>
        </p:nvSpPr>
        <p:spPr/>
        <p:txBody>
          <a:bodyPr>
            <a:normAutofit/>
          </a:bodyPr>
          <a:lstStyle/>
          <a:p>
            <a:pPr marL="0" indent="0">
              <a:buNone/>
            </a:pPr>
            <a:r>
              <a:rPr lang="en-US" altLang="zh-CN" sz="2400" kern="0" dirty="0">
                <a:solidFill>
                  <a:srgbClr val="3F7F5F"/>
                </a:solidFill>
                <a:latin typeface="Menlo" panose="020B0609030804020204" pitchFamily="49" charset="0"/>
                <a:cs typeface="Times New Roman" panose="02020603050405020304" pitchFamily="18" charset="0"/>
              </a:rPr>
              <a:t>//</a:t>
            </a:r>
            <a:r>
              <a:rPr lang="zh-CN" altLang="zh-CN" sz="2400" kern="0" dirty="0">
                <a:solidFill>
                  <a:srgbClr val="3F7F5F"/>
                </a:solidFill>
                <a:latin typeface="Menlo" panose="020B0609030804020204" pitchFamily="49" charset="0"/>
                <a:cs typeface="Menlo" panose="020B0609030804020204" pitchFamily="49" charset="0"/>
              </a:rPr>
              <a:t>读写分离，强制路由到主库</a:t>
            </a:r>
            <a:r>
              <a:rPr lang="en-US" altLang="zh-CN" sz="2400" kern="0" dirty="0">
                <a:solidFill>
                  <a:srgbClr val="3F7F5F"/>
                </a:solidFill>
                <a:latin typeface="Menlo" panose="020B0609030804020204" pitchFamily="49" charset="0"/>
                <a:cs typeface="Times New Roman" panose="02020603050405020304" pitchFamily="18" charset="0"/>
              </a:rPr>
              <a:t>.</a:t>
            </a:r>
            <a:endParaRPr lang="zh-CN" altLang="zh-CN" sz="2400" kern="100" dirty="0">
              <a:latin typeface="Calibri" panose="020F0502020204030204" pitchFamily="34" charset="0"/>
              <a:cs typeface="Times New Roman" panose="02020603050405020304" pitchFamily="18" charset="0"/>
            </a:endParaRPr>
          </a:p>
          <a:p>
            <a:pPr marL="0" indent="0">
              <a:buNone/>
            </a:pPr>
            <a:r>
              <a:rPr lang="en-US" altLang="zh-CN" sz="2400" kern="0" dirty="0" err="1">
                <a:solidFill>
                  <a:srgbClr val="000000"/>
                </a:solidFill>
                <a:latin typeface="Menlo" panose="020B0609030804020204" pitchFamily="49" charset="0"/>
                <a:cs typeface="Times New Roman" panose="02020603050405020304" pitchFamily="18" charset="0"/>
              </a:rPr>
              <a:t>HintManager</a:t>
            </a:r>
            <a:r>
              <a:rPr lang="en-US" altLang="zh-CN" sz="2400" kern="0" dirty="0">
                <a:solidFill>
                  <a:srgbClr val="000000"/>
                </a:solidFill>
                <a:latin typeface="Menlo" panose="020B0609030804020204" pitchFamily="49" charset="0"/>
                <a:cs typeface="Times New Roman" panose="02020603050405020304" pitchFamily="18" charset="0"/>
              </a:rPr>
              <a:t> </a:t>
            </a:r>
            <a:r>
              <a:rPr lang="en-US" altLang="zh-CN" sz="2400" kern="0" dirty="0" err="1">
                <a:solidFill>
                  <a:srgbClr val="6A3E3E"/>
                </a:solidFill>
                <a:latin typeface="Menlo" panose="020B0609030804020204" pitchFamily="49" charset="0"/>
                <a:cs typeface="Times New Roman" panose="02020603050405020304" pitchFamily="18" charset="0"/>
              </a:rPr>
              <a:t>hintManager</a:t>
            </a:r>
            <a:r>
              <a:rPr lang="en-US" altLang="zh-CN" sz="2400" kern="0" dirty="0">
                <a:solidFill>
                  <a:srgbClr val="000000"/>
                </a:solidFill>
                <a:latin typeface="Menlo" panose="020B0609030804020204" pitchFamily="49" charset="0"/>
                <a:cs typeface="Times New Roman" panose="02020603050405020304" pitchFamily="18" charset="0"/>
              </a:rPr>
              <a:t> = </a:t>
            </a:r>
            <a:r>
              <a:rPr lang="en-US" altLang="zh-CN" sz="2400" kern="0" dirty="0" err="1">
                <a:solidFill>
                  <a:srgbClr val="000000"/>
                </a:solidFill>
                <a:latin typeface="Menlo" panose="020B0609030804020204" pitchFamily="49" charset="0"/>
                <a:cs typeface="Times New Roman" panose="02020603050405020304" pitchFamily="18" charset="0"/>
              </a:rPr>
              <a:t>HintManager.</a:t>
            </a:r>
            <a:r>
              <a:rPr lang="en-US" altLang="zh-CN" sz="2400" i="1" kern="0" dirty="0" err="1">
                <a:solidFill>
                  <a:srgbClr val="000000"/>
                </a:solidFill>
                <a:latin typeface="Menlo" panose="020B0609030804020204" pitchFamily="49" charset="0"/>
                <a:cs typeface="Times New Roman" panose="02020603050405020304" pitchFamily="18" charset="0"/>
              </a:rPr>
              <a:t>getInstance</a:t>
            </a:r>
            <a:r>
              <a:rPr lang="en-US" altLang="zh-CN" sz="2400" kern="0" dirty="0">
                <a:solidFill>
                  <a:srgbClr val="000000"/>
                </a:solidFill>
                <a:latin typeface="Menlo" panose="020B0609030804020204" pitchFamily="49" charset="0"/>
                <a:cs typeface="Times New Roman" panose="02020603050405020304" pitchFamily="18" charset="0"/>
              </a:rPr>
              <a:t>();</a:t>
            </a:r>
            <a:endParaRPr lang="zh-CN" altLang="zh-CN" sz="2400" kern="100" dirty="0">
              <a:latin typeface="Calibri" panose="020F0502020204030204" pitchFamily="34" charset="0"/>
              <a:cs typeface="Times New Roman" panose="02020603050405020304" pitchFamily="18" charset="0"/>
            </a:endParaRPr>
          </a:p>
          <a:p>
            <a:pPr marL="0" indent="0">
              <a:lnSpc>
                <a:spcPts val="2100"/>
              </a:lnSpc>
              <a:spcBef>
                <a:spcPts val="1125"/>
              </a:spcBef>
              <a:spcAft>
                <a:spcPts val="1125"/>
              </a:spcAft>
              <a:buNone/>
            </a:pPr>
            <a:r>
              <a:rPr lang="en-US" altLang="zh-CN" sz="2400" dirty="0" err="1">
                <a:solidFill>
                  <a:srgbClr val="6A3E3E"/>
                </a:solidFill>
                <a:latin typeface="Menlo" panose="020B0609030804020204" pitchFamily="49" charset="0"/>
                <a:cs typeface="宋体" panose="02010600030101010101" pitchFamily="2" charset="-122"/>
              </a:rPr>
              <a:t>hintManager</a:t>
            </a:r>
            <a:r>
              <a:rPr lang="en-US" altLang="zh-CN" sz="2400" dirty="0" err="1">
                <a:solidFill>
                  <a:srgbClr val="000000"/>
                </a:solidFill>
                <a:latin typeface="Menlo" panose="020B0609030804020204" pitchFamily="49" charset="0"/>
                <a:cs typeface="宋体" panose="02010600030101010101" pitchFamily="2" charset="-122"/>
              </a:rPr>
              <a:t>.setMasterRouteOnly</a:t>
            </a:r>
            <a:r>
              <a:rPr lang="en-US" altLang="zh-CN" sz="2400" dirty="0">
                <a:solidFill>
                  <a:srgbClr val="000000"/>
                </a:solidFill>
                <a:latin typeface="Menlo" panose="020B0609030804020204" pitchFamily="49" charset="0"/>
                <a:cs typeface="宋体" panose="02010600030101010101" pitchFamily="2" charset="-122"/>
              </a:rPr>
              <a:t>();</a:t>
            </a:r>
            <a:endParaRPr lang="zh-CN" altLang="zh-CN" sz="2400" dirty="0">
              <a:latin typeface="宋体" panose="02010600030101010101" pitchFamily="2" charset="-122"/>
              <a:cs typeface="宋体" panose="02010600030101010101" pitchFamily="2" charset="-122"/>
            </a:endParaRPr>
          </a:p>
        </p:txBody>
      </p:sp>
    </p:spTree>
    <p:extLst>
      <p:ext uri="{BB962C8B-B14F-4D97-AF65-F5344CB8AC3E}">
        <p14:creationId xmlns:p14="http://schemas.microsoft.com/office/powerpoint/2010/main" val="2996438761"/>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b="1" dirty="0"/>
              <a:t>二、主从复制</a:t>
            </a:r>
            <a:endParaRPr lang="zh-CN" altLang="zh-CN" dirty="0"/>
          </a:p>
        </p:txBody>
      </p:sp>
      <p:sp>
        <p:nvSpPr>
          <p:cNvPr id="3" name="内容占位符 2"/>
          <p:cNvSpPr>
            <a:spLocks noGrp="1"/>
          </p:cNvSpPr>
          <p:nvPr>
            <p:ph idx="1"/>
          </p:nvPr>
        </p:nvSpPr>
        <p:spPr/>
        <p:txBody>
          <a:bodyPr>
            <a:normAutofit/>
          </a:bodyPr>
          <a:lstStyle/>
          <a:p>
            <a:pPr marL="0" indent="0">
              <a:buNone/>
            </a:pPr>
            <a:r>
              <a:rPr lang="en-US" altLang="zh-CN" sz="2400" kern="0" dirty="0">
                <a:solidFill>
                  <a:srgbClr val="3F7F5F"/>
                </a:solidFill>
                <a:latin typeface="Menlo" panose="020B0609030804020204" pitchFamily="49" charset="0"/>
                <a:cs typeface="Times New Roman" panose="02020603050405020304" pitchFamily="18" charset="0"/>
              </a:rPr>
              <a:t>//</a:t>
            </a:r>
          </a:p>
          <a:p>
            <a:pPr marL="0" indent="0">
              <a:buNone/>
            </a:pPr>
            <a:r>
              <a:rPr lang="en" altLang="zh-CN" sz="2400" kern="100" dirty="0">
                <a:latin typeface="Calibri" panose="020F0502020204030204" pitchFamily="34" charset="0"/>
                <a:cs typeface="Times New Roman" panose="02020603050405020304" pitchFamily="18" charset="0"/>
                <a:hlinkClick r:id="rId2"/>
              </a:rPr>
              <a:t>https://www.cnblogs.com/xhyan/p/6598992.html</a:t>
            </a:r>
            <a:r>
              <a:rPr lang="zh-CN" altLang="en-US" sz="2400" kern="100" dirty="0">
                <a:latin typeface="Calibri" panose="020F0502020204030204" pitchFamily="34" charset="0"/>
                <a:cs typeface="Times New Roman" panose="02020603050405020304" pitchFamily="18" charset="0"/>
              </a:rPr>
              <a:t> </a:t>
            </a:r>
            <a:endParaRPr lang="zh-CN" altLang="zh-CN" sz="2400" kern="100" dirty="0">
              <a:latin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1723613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zh-CN" b="1" dirty="0"/>
              <a:t>三、常用</a:t>
            </a:r>
            <a:r>
              <a:rPr lang="en-US" altLang="zh-CN" b="1" dirty="0"/>
              <a:t>Client</a:t>
            </a:r>
            <a:r>
              <a:rPr lang="zh-CN" altLang="zh-CN" b="1" dirty="0"/>
              <a:t>模式和</a:t>
            </a:r>
            <a:r>
              <a:rPr lang="en-US" altLang="zh-CN" b="1" dirty="0"/>
              <a:t>Proxy</a:t>
            </a:r>
            <a:r>
              <a:rPr lang="zh-CN" altLang="zh-CN" b="1" dirty="0"/>
              <a:t>模式</a:t>
            </a:r>
            <a:endParaRPr lang="zh-CN" altLang="zh-CN" dirty="0"/>
          </a:p>
        </p:txBody>
      </p:sp>
      <p:sp>
        <p:nvSpPr>
          <p:cNvPr id="3" name="内容占位符 2"/>
          <p:cNvSpPr>
            <a:spLocks noGrp="1"/>
          </p:cNvSpPr>
          <p:nvPr>
            <p:ph idx="1"/>
          </p:nvPr>
        </p:nvSpPr>
        <p:spPr/>
        <p:txBody>
          <a:bodyPr>
            <a:normAutofit fontScale="70000" lnSpcReduction="20000"/>
          </a:bodyPr>
          <a:lstStyle/>
          <a:p>
            <a:pPr indent="266700">
              <a:lnSpc>
                <a:spcPct val="150000"/>
              </a:lnSpc>
              <a:spcBef>
                <a:spcPts val="1125"/>
              </a:spcBef>
              <a:spcAft>
                <a:spcPts val="1125"/>
              </a:spcAft>
            </a:pPr>
            <a:r>
              <a:rPr lang="en-US" altLang="zh-CN" sz="2800" dirty="0">
                <a:solidFill>
                  <a:srgbClr val="404040"/>
                </a:solidFill>
                <a:latin typeface="微软雅黑" panose="020B0503020204020204" pitchFamily="34" charset="-122"/>
                <a:cs typeface="宋体" panose="02010600030101010101" pitchFamily="2" charset="-122"/>
              </a:rPr>
              <a:t>Client</a:t>
            </a:r>
            <a:r>
              <a:rPr lang="zh-CN" altLang="zh-CN" sz="2800" dirty="0">
                <a:solidFill>
                  <a:srgbClr val="404040"/>
                </a:solidFill>
                <a:latin typeface="宋体" panose="02010600030101010101" pitchFamily="2" charset="-122"/>
                <a:ea typeface="微软雅黑" panose="020B0503020204020204" pitchFamily="34" charset="-122"/>
                <a:cs typeface="宋体" panose="02010600030101010101" pitchFamily="2" charset="-122"/>
              </a:rPr>
              <a:t>模式属于客户端直连方案。此方案的优势在于轻便、兼容性、性能以及对</a:t>
            </a:r>
            <a:r>
              <a:rPr lang="en-US" altLang="zh-CN" sz="2800" dirty="0">
                <a:solidFill>
                  <a:srgbClr val="404040"/>
                </a:solidFill>
                <a:latin typeface="宋体" panose="02010600030101010101" pitchFamily="2" charset="-122"/>
                <a:ea typeface="微软雅黑" panose="020B0503020204020204" pitchFamily="34" charset="-122"/>
                <a:cs typeface="宋体" panose="02010600030101010101" pitchFamily="2" charset="-122"/>
              </a:rPr>
              <a:t>DBA</a:t>
            </a:r>
            <a:r>
              <a:rPr lang="zh-CN" altLang="zh-CN" sz="2800" dirty="0">
                <a:solidFill>
                  <a:srgbClr val="404040"/>
                </a:solidFill>
                <a:latin typeface="宋体" panose="02010600030101010101" pitchFamily="2" charset="-122"/>
                <a:ea typeface="微软雅黑" panose="020B0503020204020204" pitchFamily="34" charset="-122"/>
                <a:cs typeface="宋体" panose="02010600030101010101" pitchFamily="2" charset="-122"/>
              </a:rPr>
              <a:t>影响小。</a:t>
            </a:r>
            <a:endParaRPr lang="zh-CN" altLang="zh-CN" sz="3600" dirty="0">
              <a:latin typeface="宋体" panose="02010600030101010101" pitchFamily="2" charset="-122"/>
              <a:cs typeface="宋体" panose="02010600030101010101" pitchFamily="2" charset="-122"/>
            </a:endParaRPr>
          </a:p>
          <a:p>
            <a:pPr indent="266700">
              <a:lnSpc>
                <a:spcPct val="150000"/>
              </a:lnSpc>
              <a:spcBef>
                <a:spcPts val="1125"/>
              </a:spcBef>
              <a:spcAft>
                <a:spcPts val="1125"/>
              </a:spcAft>
            </a:pPr>
            <a:r>
              <a:rPr lang="en-US" altLang="zh-CN" sz="2800" dirty="0">
                <a:solidFill>
                  <a:srgbClr val="404040"/>
                </a:solidFill>
                <a:latin typeface="微软雅黑" panose="020B0503020204020204" pitchFamily="34" charset="-122"/>
                <a:cs typeface="宋体" panose="02010600030101010101" pitchFamily="2" charset="-122"/>
              </a:rPr>
              <a:t>Proxy</a:t>
            </a:r>
            <a:r>
              <a:rPr lang="zh-CN" altLang="zh-CN" sz="2800" dirty="0">
                <a:solidFill>
                  <a:srgbClr val="404040"/>
                </a:solidFill>
                <a:latin typeface="宋体" panose="02010600030101010101" pitchFamily="2" charset="-122"/>
                <a:ea typeface="微软雅黑" panose="020B0503020204020204" pitchFamily="34" charset="-122"/>
                <a:cs typeface="宋体" panose="02010600030101010101" pitchFamily="2" charset="-122"/>
              </a:rPr>
              <a:t>模式属于中间层方案，在应用程序和</a:t>
            </a:r>
            <a:r>
              <a:rPr lang="en-US" altLang="zh-CN" sz="2800" dirty="0">
                <a:solidFill>
                  <a:srgbClr val="404040"/>
                </a:solidFill>
                <a:latin typeface="宋体" panose="02010600030101010101" pitchFamily="2" charset="-122"/>
                <a:ea typeface="微软雅黑" panose="020B0503020204020204" pitchFamily="34" charset="-122"/>
                <a:cs typeface="宋体" panose="02010600030101010101" pitchFamily="2" charset="-122"/>
              </a:rPr>
              <a:t>MySQL</a:t>
            </a:r>
            <a:r>
              <a:rPr lang="zh-CN" altLang="zh-CN" sz="2800" dirty="0">
                <a:solidFill>
                  <a:srgbClr val="404040"/>
                </a:solidFill>
                <a:latin typeface="宋体" panose="02010600030101010101" pitchFamily="2" charset="-122"/>
                <a:ea typeface="微软雅黑" panose="020B0503020204020204" pitchFamily="34" charset="-122"/>
                <a:cs typeface="宋体" panose="02010600030101010101" pitchFamily="2" charset="-122"/>
              </a:rPr>
              <a:t>之间搭建一层</a:t>
            </a:r>
            <a:r>
              <a:rPr lang="en-US" altLang="zh-CN" sz="2800" dirty="0">
                <a:solidFill>
                  <a:srgbClr val="404040"/>
                </a:solidFill>
                <a:latin typeface="宋体" panose="02010600030101010101" pitchFamily="2" charset="-122"/>
                <a:ea typeface="微软雅黑" panose="020B0503020204020204" pitchFamily="34" charset="-122"/>
                <a:cs typeface="宋体" panose="02010600030101010101" pitchFamily="2" charset="-122"/>
              </a:rPr>
              <a:t>Proxy</a:t>
            </a:r>
            <a:r>
              <a:rPr lang="zh-CN" altLang="zh-CN" sz="2800" dirty="0">
                <a:solidFill>
                  <a:srgbClr val="404040"/>
                </a:solidFill>
                <a:latin typeface="宋体" panose="02010600030101010101" pitchFamily="2" charset="-122"/>
                <a:ea typeface="微软雅黑" panose="020B0503020204020204" pitchFamily="34" charset="-122"/>
                <a:cs typeface="宋体" panose="02010600030101010101" pitchFamily="2" charset="-122"/>
              </a:rPr>
              <a:t>。中间层介于应用程序与数据库间，需要做一次转发，而基于</a:t>
            </a:r>
            <a:r>
              <a:rPr lang="en-US" altLang="zh-CN" sz="2800" dirty="0">
                <a:solidFill>
                  <a:srgbClr val="404040"/>
                </a:solidFill>
                <a:latin typeface="宋体" panose="02010600030101010101" pitchFamily="2" charset="-122"/>
                <a:ea typeface="微软雅黑" panose="020B0503020204020204" pitchFamily="34" charset="-122"/>
                <a:cs typeface="宋体" panose="02010600030101010101" pitchFamily="2" charset="-122"/>
              </a:rPr>
              <a:t>JDBC</a:t>
            </a:r>
            <a:r>
              <a:rPr lang="zh-CN" altLang="zh-CN" sz="2800" dirty="0">
                <a:solidFill>
                  <a:srgbClr val="404040"/>
                </a:solidFill>
                <a:latin typeface="宋体" panose="02010600030101010101" pitchFamily="2" charset="-122"/>
                <a:ea typeface="微软雅黑" panose="020B0503020204020204" pitchFamily="34" charset="-122"/>
                <a:cs typeface="宋体" panose="02010600030101010101" pitchFamily="2" charset="-122"/>
              </a:rPr>
              <a:t>协议并无额外转发，直接由应用程序连接数据库，性能上有些许优势。这里并非说明中间层一定不如客户端直连，除了性能，需要考虑的因素还有很多，中间层更便于实现监控、数据迁移、连接管理等功能。</a:t>
            </a:r>
            <a:endParaRPr lang="zh-CN" altLang="zh-CN" sz="3600" dirty="0">
              <a:latin typeface="宋体" panose="02010600030101010101" pitchFamily="2" charset="-122"/>
              <a:cs typeface="宋体" panose="02010600030101010101" pitchFamily="2" charset="-122"/>
            </a:endParaRPr>
          </a:p>
          <a:p>
            <a:pPr>
              <a:lnSpc>
                <a:spcPct val="150000"/>
              </a:lnSpc>
              <a:spcBef>
                <a:spcPts val="1125"/>
              </a:spcBef>
              <a:spcAft>
                <a:spcPts val="1125"/>
              </a:spcAft>
            </a:pPr>
            <a:r>
              <a:rPr lang="en-US" altLang="zh-CN" sz="2800" dirty="0">
                <a:solidFill>
                  <a:srgbClr val="C00000"/>
                </a:solidFill>
                <a:latin typeface="微软雅黑" panose="020B0503020204020204" pitchFamily="34" charset="-122"/>
                <a:cs typeface="宋体" panose="02010600030101010101" pitchFamily="2" charset="-122"/>
              </a:rPr>
              <a:t>Client</a:t>
            </a:r>
            <a:r>
              <a:rPr lang="zh-CN" altLang="zh-CN" sz="2800" dirty="0">
                <a:solidFill>
                  <a:srgbClr val="C00000"/>
                </a:solidFill>
                <a:latin typeface="宋体" panose="02010600030101010101" pitchFamily="2" charset="-122"/>
                <a:ea typeface="微软雅黑" panose="020B0503020204020204" pitchFamily="34" charset="-122"/>
                <a:cs typeface="宋体" panose="02010600030101010101" pitchFamily="2" charset="-122"/>
              </a:rPr>
              <a:t>模式</a:t>
            </a:r>
            <a:r>
              <a:rPr lang="zh-CN" altLang="zh-CN" sz="2800" dirty="0">
                <a:solidFill>
                  <a:srgbClr val="404040"/>
                </a:solidFill>
                <a:latin typeface="宋体" panose="02010600030101010101" pitchFamily="2" charset="-122"/>
                <a:ea typeface="微软雅黑" panose="020B0503020204020204" pitchFamily="34" charset="-122"/>
                <a:cs typeface="宋体" panose="02010600030101010101" pitchFamily="2" charset="-122"/>
              </a:rPr>
              <a:t>：阿里的</a:t>
            </a:r>
            <a:r>
              <a:rPr lang="en-US" altLang="zh-CN" sz="2800" dirty="0">
                <a:solidFill>
                  <a:srgbClr val="404040"/>
                </a:solidFill>
                <a:latin typeface="宋体" panose="02010600030101010101" pitchFamily="2" charset="-122"/>
                <a:ea typeface="微软雅黑" panose="020B0503020204020204" pitchFamily="34" charset="-122"/>
                <a:cs typeface="宋体" panose="02010600030101010101" pitchFamily="2" charset="-122"/>
              </a:rPr>
              <a:t>TDDL</a:t>
            </a:r>
            <a:r>
              <a:rPr lang="zh-CN" altLang="zh-CN" sz="2800" dirty="0">
                <a:solidFill>
                  <a:srgbClr val="404040"/>
                </a:solidFill>
                <a:latin typeface="宋体" panose="02010600030101010101" pitchFamily="2" charset="-122"/>
                <a:ea typeface="微软雅黑" panose="020B0503020204020204" pitchFamily="34" charset="-122"/>
                <a:cs typeface="宋体" panose="02010600030101010101" pitchFamily="2" charset="-122"/>
              </a:rPr>
              <a:t>、当当网的</a:t>
            </a:r>
            <a:r>
              <a:rPr lang="en-US" altLang="zh-CN" sz="2800" dirty="0" err="1">
                <a:solidFill>
                  <a:srgbClr val="404040"/>
                </a:solidFill>
                <a:latin typeface="宋体" panose="02010600030101010101" pitchFamily="2" charset="-122"/>
                <a:ea typeface="微软雅黑" panose="020B0503020204020204" pitchFamily="34" charset="-122"/>
                <a:cs typeface="宋体" panose="02010600030101010101" pitchFamily="2" charset="-122"/>
              </a:rPr>
              <a:t>sharding-jdbc</a:t>
            </a:r>
            <a:r>
              <a:rPr lang="zh-CN" altLang="zh-CN" sz="2800" dirty="0">
                <a:solidFill>
                  <a:srgbClr val="404040"/>
                </a:solidFill>
                <a:latin typeface="宋体" panose="02010600030101010101" pitchFamily="2" charset="-122"/>
                <a:ea typeface="微软雅黑" panose="020B0503020204020204" pitchFamily="34" charset="-122"/>
                <a:cs typeface="宋体" panose="02010600030101010101" pitchFamily="2" charset="-122"/>
              </a:rPr>
              <a:t>、</a:t>
            </a:r>
            <a:r>
              <a:rPr lang="en-US" altLang="zh-CN" sz="2800" dirty="0" err="1">
                <a:solidFill>
                  <a:srgbClr val="404040"/>
                </a:solidFill>
                <a:latin typeface="宋体" panose="02010600030101010101" pitchFamily="2" charset="-122"/>
                <a:ea typeface="微软雅黑" panose="020B0503020204020204" pitchFamily="34" charset="-122"/>
                <a:cs typeface="宋体" panose="02010600030101010101" pitchFamily="2" charset="-122"/>
              </a:rPr>
              <a:t>Cobar</a:t>
            </a:r>
            <a:r>
              <a:rPr lang="en-US" altLang="zh-CN" sz="2800" dirty="0">
                <a:solidFill>
                  <a:srgbClr val="404040"/>
                </a:solidFill>
                <a:latin typeface="宋体" panose="02010600030101010101" pitchFamily="2" charset="-122"/>
                <a:ea typeface="微软雅黑" panose="020B0503020204020204" pitchFamily="34" charset="-122"/>
                <a:cs typeface="宋体" panose="02010600030101010101" pitchFamily="2" charset="-122"/>
              </a:rPr>
              <a:t>-Client</a:t>
            </a:r>
            <a:endParaRPr lang="zh-CN" altLang="zh-CN" sz="3600" dirty="0">
              <a:latin typeface="宋体" panose="02010600030101010101" pitchFamily="2" charset="-122"/>
              <a:cs typeface="宋体" panose="02010600030101010101" pitchFamily="2" charset="-122"/>
            </a:endParaRPr>
          </a:p>
          <a:p>
            <a:pPr>
              <a:lnSpc>
                <a:spcPct val="150000"/>
              </a:lnSpc>
              <a:spcBef>
                <a:spcPts val="1125"/>
              </a:spcBef>
              <a:spcAft>
                <a:spcPts val="1125"/>
              </a:spcAft>
            </a:pPr>
            <a:r>
              <a:rPr lang="en-US" altLang="zh-CN" sz="2800" dirty="0">
                <a:solidFill>
                  <a:srgbClr val="C00000"/>
                </a:solidFill>
                <a:latin typeface="微软雅黑" panose="020B0503020204020204" pitchFamily="34" charset="-122"/>
                <a:cs typeface="宋体" panose="02010600030101010101" pitchFamily="2" charset="-122"/>
              </a:rPr>
              <a:t>Proxy</a:t>
            </a:r>
            <a:r>
              <a:rPr lang="zh-CN" altLang="zh-CN" sz="2800" dirty="0">
                <a:solidFill>
                  <a:srgbClr val="C00000"/>
                </a:solidFill>
                <a:latin typeface="宋体" panose="02010600030101010101" pitchFamily="2" charset="-122"/>
                <a:ea typeface="微软雅黑" panose="020B0503020204020204" pitchFamily="34" charset="-122"/>
                <a:cs typeface="宋体" panose="02010600030101010101" pitchFamily="2" charset="-122"/>
              </a:rPr>
              <a:t>模式</a:t>
            </a:r>
            <a:r>
              <a:rPr lang="zh-CN" altLang="zh-CN" sz="2800" dirty="0">
                <a:solidFill>
                  <a:srgbClr val="404040"/>
                </a:solidFill>
                <a:latin typeface="宋体" panose="02010600030101010101" pitchFamily="2" charset="-122"/>
                <a:ea typeface="微软雅黑" panose="020B0503020204020204" pitchFamily="34" charset="-122"/>
                <a:cs typeface="宋体" panose="02010600030101010101" pitchFamily="2" charset="-122"/>
              </a:rPr>
              <a:t>：阿里的</a:t>
            </a:r>
            <a:r>
              <a:rPr lang="en-US" altLang="zh-CN" sz="2800" dirty="0" err="1">
                <a:solidFill>
                  <a:srgbClr val="404040"/>
                </a:solidFill>
                <a:latin typeface="宋体" panose="02010600030101010101" pitchFamily="2" charset="-122"/>
                <a:ea typeface="微软雅黑" panose="020B0503020204020204" pitchFamily="34" charset="-122"/>
                <a:cs typeface="宋体" panose="02010600030101010101" pitchFamily="2" charset="-122"/>
              </a:rPr>
              <a:t>cobar</a:t>
            </a:r>
            <a:r>
              <a:rPr lang="zh-CN" altLang="zh-CN" sz="2800" dirty="0">
                <a:solidFill>
                  <a:srgbClr val="404040"/>
                </a:solidFill>
                <a:latin typeface="宋体" panose="02010600030101010101" pitchFamily="2" charset="-122"/>
                <a:ea typeface="微软雅黑" panose="020B0503020204020204" pitchFamily="34" charset="-122"/>
                <a:cs typeface="宋体" panose="02010600030101010101" pitchFamily="2" charset="-122"/>
              </a:rPr>
              <a:t>、民间组织的</a:t>
            </a:r>
            <a:r>
              <a:rPr lang="en-US" altLang="zh-CN" sz="2800" dirty="0" err="1">
                <a:solidFill>
                  <a:srgbClr val="404040"/>
                </a:solidFill>
                <a:latin typeface="宋体" panose="02010600030101010101" pitchFamily="2" charset="-122"/>
                <a:ea typeface="微软雅黑" panose="020B0503020204020204" pitchFamily="34" charset="-122"/>
                <a:cs typeface="宋体" panose="02010600030101010101" pitchFamily="2" charset="-122"/>
              </a:rPr>
              <a:t>MyCAT</a:t>
            </a:r>
            <a:r>
              <a:rPr lang="zh-CN" altLang="zh-CN" sz="2800" dirty="0">
                <a:solidFill>
                  <a:srgbClr val="404040"/>
                </a:solidFill>
                <a:latin typeface="宋体" panose="02010600030101010101" pitchFamily="2" charset="-122"/>
                <a:ea typeface="微软雅黑" panose="020B0503020204020204" pitchFamily="34" charset="-122"/>
                <a:cs typeface="宋体" panose="02010600030101010101" pitchFamily="2" charset="-122"/>
              </a:rPr>
              <a:t>、</a:t>
            </a:r>
            <a:r>
              <a:rPr lang="en-US" altLang="zh-CN" sz="2800" dirty="0">
                <a:solidFill>
                  <a:srgbClr val="404040"/>
                </a:solidFill>
                <a:latin typeface="宋体" panose="02010600030101010101" pitchFamily="2" charset="-122"/>
                <a:ea typeface="微软雅黑" panose="020B0503020204020204" pitchFamily="34" charset="-122"/>
                <a:cs typeface="宋体" panose="02010600030101010101" pitchFamily="2" charset="-122"/>
              </a:rPr>
              <a:t>MySQL-Proxy</a:t>
            </a:r>
            <a:r>
              <a:rPr lang="zh-CN" altLang="zh-CN" sz="2800" dirty="0">
                <a:solidFill>
                  <a:srgbClr val="404040"/>
                </a:solidFill>
                <a:latin typeface="宋体" panose="02010600030101010101" pitchFamily="2" charset="-122"/>
                <a:ea typeface="微软雅黑" panose="020B0503020204020204" pitchFamily="34" charset="-122"/>
                <a:cs typeface="宋体" panose="02010600030101010101" pitchFamily="2" charset="-122"/>
              </a:rPr>
              <a:t>、</a:t>
            </a:r>
            <a:r>
              <a:rPr lang="en-US" altLang="zh-CN" sz="2800" dirty="0">
                <a:solidFill>
                  <a:srgbClr val="404040"/>
                </a:solidFill>
                <a:latin typeface="宋体" panose="02010600030101010101" pitchFamily="2" charset="-122"/>
                <a:ea typeface="微软雅黑" panose="020B0503020204020204" pitchFamily="34" charset="-122"/>
                <a:cs typeface="宋体" panose="02010600030101010101" pitchFamily="2" charset="-122"/>
              </a:rPr>
              <a:t>Amoeba for MySQL</a:t>
            </a:r>
            <a:r>
              <a:rPr lang="zh-CN" altLang="zh-CN" sz="2800" dirty="0">
                <a:solidFill>
                  <a:srgbClr val="404040"/>
                </a:solidFill>
                <a:latin typeface="宋体" panose="02010600030101010101" pitchFamily="2" charset="-122"/>
                <a:ea typeface="微软雅黑" panose="020B0503020204020204" pitchFamily="34" charset="-122"/>
                <a:cs typeface="宋体" panose="02010600030101010101" pitchFamily="2" charset="-122"/>
              </a:rPr>
              <a:t>、</a:t>
            </a:r>
            <a:r>
              <a:rPr lang="en-US" altLang="zh-CN" sz="2800" dirty="0">
                <a:solidFill>
                  <a:srgbClr val="404040"/>
                </a:solidFill>
                <a:latin typeface="宋体" panose="02010600030101010101" pitchFamily="2" charset="-122"/>
                <a:ea typeface="微软雅黑" panose="020B0503020204020204" pitchFamily="34" charset="-122"/>
                <a:cs typeface="宋体" panose="02010600030101010101" pitchFamily="2" charset="-122"/>
              </a:rPr>
              <a:t>Atlas</a:t>
            </a:r>
            <a:r>
              <a:rPr lang="zh-CN" altLang="zh-CN" sz="2800" dirty="0">
                <a:solidFill>
                  <a:srgbClr val="404040"/>
                </a:solidFill>
                <a:latin typeface="宋体" panose="02010600030101010101" pitchFamily="2" charset="-122"/>
                <a:ea typeface="微软雅黑" panose="020B0503020204020204" pitchFamily="34" charset="-122"/>
                <a:cs typeface="宋体" panose="02010600030101010101" pitchFamily="2" charset="-122"/>
              </a:rPr>
              <a:t>（</a:t>
            </a:r>
            <a:r>
              <a:rPr lang="en-US" altLang="zh-CN" sz="2800" dirty="0">
                <a:solidFill>
                  <a:srgbClr val="404040"/>
                </a:solidFill>
                <a:latin typeface="宋体" panose="02010600030101010101" pitchFamily="2" charset="-122"/>
                <a:ea typeface="微软雅黑" panose="020B0503020204020204" pitchFamily="34" charset="-122"/>
                <a:cs typeface="宋体" panose="02010600030101010101" pitchFamily="2" charset="-122"/>
              </a:rPr>
              <a:t>360</a:t>
            </a:r>
            <a:r>
              <a:rPr lang="zh-CN" altLang="zh-CN" sz="2800" dirty="0">
                <a:solidFill>
                  <a:srgbClr val="404040"/>
                </a:solidFill>
                <a:latin typeface="宋体" panose="02010600030101010101" pitchFamily="2" charset="-122"/>
                <a:ea typeface="微软雅黑" panose="020B0503020204020204" pitchFamily="34" charset="-122"/>
                <a:cs typeface="宋体" panose="02010600030101010101" pitchFamily="2" charset="-122"/>
              </a:rPr>
              <a:t>）、</a:t>
            </a:r>
            <a:r>
              <a:rPr lang="en-US" altLang="zh-CN" sz="2800" dirty="0" err="1">
                <a:solidFill>
                  <a:srgbClr val="404040"/>
                </a:solidFill>
                <a:latin typeface="宋体" panose="02010600030101010101" pitchFamily="2" charset="-122"/>
                <a:ea typeface="微软雅黑" panose="020B0503020204020204" pitchFamily="34" charset="-122"/>
                <a:cs typeface="宋体" panose="02010600030101010101" pitchFamily="2" charset="-122"/>
              </a:rPr>
              <a:t>MaxScale</a:t>
            </a:r>
            <a:endParaRPr lang="zh-CN" altLang="zh-CN" sz="3600" dirty="0">
              <a:latin typeface="宋体" panose="02010600030101010101" pitchFamily="2" charset="-122"/>
              <a:cs typeface="宋体" panose="02010600030101010101" pitchFamily="2" charset="-122"/>
            </a:endParaRPr>
          </a:p>
          <a:p>
            <a:pPr>
              <a:lnSpc>
                <a:spcPct val="150000"/>
              </a:lnSpc>
              <a:spcBef>
                <a:spcPts val="1125"/>
              </a:spcBef>
              <a:spcAft>
                <a:spcPts val="1125"/>
              </a:spcAft>
            </a:pPr>
            <a:endParaRPr lang="zh-CN" altLang="zh-CN" sz="2800" dirty="0">
              <a:latin typeface="宋体" panose="02010600030101010101" pitchFamily="2" charset="-122"/>
              <a:cs typeface="宋体" panose="02010600030101010101" pitchFamily="2" charset="-122"/>
            </a:endParaRPr>
          </a:p>
        </p:txBody>
      </p:sp>
    </p:spTree>
    <p:extLst>
      <p:ext uri="{BB962C8B-B14F-4D97-AF65-F5344CB8AC3E}">
        <p14:creationId xmlns:p14="http://schemas.microsoft.com/office/powerpoint/2010/main" val="21719581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zh-CN" b="1" dirty="0"/>
              <a:t>四、功能列表</a:t>
            </a:r>
            <a:endParaRPr lang="zh-CN" altLang="zh-CN" dirty="0"/>
          </a:p>
        </p:txBody>
      </p:sp>
      <p:sp>
        <p:nvSpPr>
          <p:cNvPr id="3" name="内容占位符 2"/>
          <p:cNvSpPr>
            <a:spLocks noGrp="1"/>
          </p:cNvSpPr>
          <p:nvPr>
            <p:ph idx="1"/>
          </p:nvPr>
        </p:nvSpPr>
        <p:spPr/>
        <p:txBody>
          <a:bodyPr>
            <a:normAutofit/>
          </a:bodyPr>
          <a:lstStyle/>
          <a:p>
            <a:pPr marL="0" indent="0">
              <a:lnSpc>
                <a:spcPct val="150000"/>
              </a:lnSpc>
              <a:spcBef>
                <a:spcPts val="1125"/>
              </a:spcBef>
              <a:spcAft>
                <a:spcPts val="1125"/>
              </a:spcAft>
              <a:buNone/>
            </a:pPr>
            <a:r>
              <a:rPr lang="en-US" altLang="zh-CN" sz="2800" dirty="0">
                <a:latin typeface="宋体" panose="02010600030101010101" pitchFamily="2" charset="-122"/>
                <a:cs typeface="宋体" panose="02010600030101010101" pitchFamily="2" charset="-122"/>
              </a:rPr>
              <a:t>    </a:t>
            </a:r>
            <a:endParaRPr lang="zh-CN" altLang="zh-CN" sz="2800" dirty="0">
              <a:latin typeface="宋体" panose="02010600030101010101" pitchFamily="2" charset="-122"/>
              <a:cs typeface="宋体" panose="02010600030101010101" pitchFamily="2" charset="-122"/>
            </a:endParaRPr>
          </a:p>
        </p:txBody>
      </p:sp>
      <p:pic>
        <p:nvPicPr>
          <p:cNvPr id="4" name="图片 3">
            <a:extLst>
              <a:ext uri="{FF2B5EF4-FFF2-40B4-BE49-F238E27FC236}">
                <a16:creationId xmlns:a16="http://schemas.microsoft.com/office/drawing/2014/main" id="{1440D44C-96F3-674F-B497-00401BF7E05C}"/>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3054485" y="1541836"/>
            <a:ext cx="5908756" cy="4584328"/>
          </a:xfrm>
          <a:prstGeom prst="rect">
            <a:avLst/>
          </a:prstGeom>
          <a:noFill/>
          <a:ln>
            <a:noFill/>
          </a:ln>
        </p:spPr>
      </p:pic>
    </p:spTree>
    <p:extLst>
      <p:ext uri="{BB962C8B-B14F-4D97-AF65-F5344CB8AC3E}">
        <p14:creationId xmlns:p14="http://schemas.microsoft.com/office/powerpoint/2010/main" val="1972238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en-US" altLang="zh-CN" dirty="0" err="1">
                <a:latin typeface="微软雅黑" pitchFamily="34" charset="-122"/>
                <a:ea typeface="微软雅黑" pitchFamily="34" charset="-122"/>
              </a:rPr>
              <a:t>SpringBoot+ShardingJDBC</a:t>
            </a:r>
            <a:endParaRPr lang="zh-CN" altLang="en-US" dirty="0">
              <a:latin typeface="微软雅黑" pitchFamily="34" charset="-122"/>
              <a:ea typeface="微软雅黑" pitchFamily="34" charset="-122"/>
            </a:endParaRPr>
          </a:p>
        </p:txBody>
      </p:sp>
      <p:sp>
        <p:nvSpPr>
          <p:cNvPr id="3" name="副标题 2"/>
          <p:cNvSpPr>
            <a:spLocks noGrp="1"/>
          </p:cNvSpPr>
          <p:nvPr>
            <p:ph type="subTitle" idx="1"/>
          </p:nvPr>
        </p:nvSpPr>
        <p:spPr/>
        <p:txBody>
          <a:bodyPr>
            <a:normAutofit/>
          </a:bodyPr>
          <a:lstStyle/>
          <a:p>
            <a:endParaRPr lang="en-US" altLang="zh-CN" sz="2800" dirty="0">
              <a:latin typeface="微软雅黑" pitchFamily="34" charset="-122"/>
              <a:ea typeface="微软雅黑" pitchFamily="34" charset="-122"/>
            </a:endParaRPr>
          </a:p>
          <a:p>
            <a:r>
              <a:rPr lang="zh-CN" altLang="en-US" sz="2800" dirty="0">
                <a:latin typeface="微软雅黑" pitchFamily="34" charset="-122"/>
                <a:ea typeface="微软雅黑" pitchFamily="34" charset="-122"/>
              </a:rPr>
              <a:t>讲师：</a:t>
            </a:r>
            <a:r>
              <a:rPr lang="en-US" altLang="zh-CN" sz="2800" dirty="0">
                <a:latin typeface="微软雅黑" pitchFamily="34" charset="-122"/>
                <a:ea typeface="微软雅黑" pitchFamily="34" charset="-122"/>
              </a:rPr>
              <a:t>Andy</a:t>
            </a:r>
          </a:p>
          <a:p>
            <a:endParaRPr lang="en-US" altLang="zh-CN" sz="2800" dirty="0">
              <a:latin typeface="微软雅黑" pitchFamily="34" charset="-122"/>
              <a:ea typeface="微软雅黑" pitchFamily="34" charset="-122"/>
            </a:endParaRPr>
          </a:p>
        </p:txBody>
      </p:sp>
    </p:spTree>
    <p:extLst>
      <p:ext uri="{BB962C8B-B14F-4D97-AF65-F5344CB8AC3E}">
        <p14:creationId xmlns:p14="http://schemas.microsoft.com/office/powerpoint/2010/main" val="10495700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b="1" dirty="0"/>
              <a:t>分库分表基本概念</a:t>
            </a:r>
            <a:endParaRPr lang="zh-CN" altLang="zh-CN" dirty="0"/>
          </a:p>
        </p:txBody>
      </p:sp>
      <p:sp>
        <p:nvSpPr>
          <p:cNvPr id="3" name="内容占位符 2"/>
          <p:cNvSpPr>
            <a:spLocks noGrp="1"/>
          </p:cNvSpPr>
          <p:nvPr>
            <p:ph idx="1"/>
          </p:nvPr>
        </p:nvSpPr>
        <p:spPr/>
        <p:txBody>
          <a:bodyPr>
            <a:normAutofit/>
          </a:bodyPr>
          <a:lstStyle/>
          <a:p>
            <a:pPr indent="228600">
              <a:lnSpc>
                <a:spcPct val="150000"/>
              </a:lnSpc>
              <a:spcBef>
                <a:spcPts val="1125"/>
              </a:spcBef>
              <a:spcAft>
                <a:spcPts val="1125"/>
              </a:spcAft>
            </a:pPr>
            <a:r>
              <a:rPr lang="zh-CN" altLang="en-US" sz="2400" dirty="0">
                <a:effectLst/>
                <a:latin typeface="宋体"/>
                <a:cs typeface="宋体"/>
              </a:rPr>
              <a:t>数据分片</a:t>
            </a:r>
            <a:endParaRPr lang="en-US" altLang="zh-CN" sz="2400" dirty="0">
              <a:effectLst/>
              <a:latin typeface="宋体"/>
              <a:cs typeface="宋体"/>
            </a:endParaRPr>
          </a:p>
          <a:p>
            <a:pPr indent="228600">
              <a:lnSpc>
                <a:spcPct val="150000"/>
              </a:lnSpc>
              <a:spcBef>
                <a:spcPts val="1125"/>
              </a:spcBef>
              <a:spcAft>
                <a:spcPts val="1125"/>
              </a:spcAft>
            </a:pPr>
            <a:r>
              <a:rPr lang="zh-CN" altLang="en-US" sz="2400" dirty="0">
                <a:latin typeface="宋体"/>
                <a:cs typeface="宋体"/>
              </a:rPr>
              <a:t>逻辑表、真实表、数据节点、绑定表</a:t>
            </a:r>
            <a:endParaRPr lang="zh-CN" altLang="zh-CN" sz="2400" dirty="0">
              <a:effectLst/>
              <a:latin typeface="宋体"/>
              <a:cs typeface="宋体"/>
            </a:endParaRPr>
          </a:p>
        </p:txBody>
      </p:sp>
    </p:spTree>
    <p:extLst>
      <p:ext uri="{BB962C8B-B14F-4D97-AF65-F5344CB8AC3E}">
        <p14:creationId xmlns:p14="http://schemas.microsoft.com/office/powerpoint/2010/main" val="29474605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b="1" dirty="0"/>
              <a:t>1.1 </a:t>
            </a:r>
            <a:r>
              <a:rPr lang="zh-CN" altLang="zh-CN" b="1" dirty="0"/>
              <a:t>背景</a:t>
            </a:r>
            <a:endParaRPr lang="zh-CN" altLang="zh-CN" dirty="0"/>
          </a:p>
        </p:txBody>
      </p:sp>
      <p:sp>
        <p:nvSpPr>
          <p:cNvPr id="3" name="内容占位符 2"/>
          <p:cNvSpPr>
            <a:spLocks noGrp="1"/>
          </p:cNvSpPr>
          <p:nvPr>
            <p:ph idx="1"/>
          </p:nvPr>
        </p:nvSpPr>
        <p:spPr/>
        <p:txBody>
          <a:bodyPr>
            <a:normAutofit/>
          </a:bodyPr>
          <a:lstStyle/>
          <a:p>
            <a:pPr indent="0">
              <a:lnSpc>
                <a:spcPct val="150000"/>
              </a:lnSpc>
              <a:buNone/>
            </a:pPr>
            <a:r>
              <a:rPr lang="zh-CN" altLang="en-US" dirty="0">
                <a:latin typeface="宋体" panose="02010600030101010101" pitchFamily="2" charset="-122"/>
                <a:cs typeface="宋体" panose="02010600030101010101" pitchFamily="2" charset="-122"/>
              </a:rPr>
              <a:t>  </a:t>
            </a:r>
            <a:endParaRPr lang="zh-CN" altLang="zh-CN" dirty="0">
              <a:latin typeface="宋体" panose="02010600030101010101" pitchFamily="2" charset="-122"/>
              <a:cs typeface="宋体" panose="02010600030101010101" pitchFamily="2" charset="-122"/>
            </a:endParaRPr>
          </a:p>
        </p:txBody>
      </p:sp>
      <p:pic>
        <p:nvPicPr>
          <p:cNvPr id="4" name="图片 3">
            <a:extLst>
              <a:ext uri="{FF2B5EF4-FFF2-40B4-BE49-F238E27FC236}">
                <a16:creationId xmlns:a16="http://schemas.microsoft.com/office/drawing/2014/main" id="{BA8DCB3D-D1F9-4B4D-9A4D-955A196BFEF6}"/>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3492817" y="1356995"/>
            <a:ext cx="5206365" cy="5501005"/>
          </a:xfrm>
          <a:prstGeom prst="rect">
            <a:avLst/>
          </a:prstGeom>
          <a:noFill/>
          <a:ln>
            <a:noFill/>
          </a:ln>
        </p:spPr>
      </p:pic>
    </p:spTree>
    <p:extLst>
      <p:ext uri="{BB962C8B-B14F-4D97-AF65-F5344CB8AC3E}">
        <p14:creationId xmlns:p14="http://schemas.microsoft.com/office/powerpoint/2010/main" val="19069831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b="1" dirty="0"/>
              <a:t>1.2 </a:t>
            </a:r>
            <a:r>
              <a:rPr lang="zh-CN" altLang="zh-CN" b="1" dirty="0"/>
              <a:t>垂直分片</a:t>
            </a:r>
            <a:endParaRPr lang="zh-CN" altLang="zh-CN" dirty="0"/>
          </a:p>
        </p:txBody>
      </p:sp>
      <p:sp>
        <p:nvSpPr>
          <p:cNvPr id="3" name="内容占位符 2"/>
          <p:cNvSpPr>
            <a:spLocks noGrp="1"/>
          </p:cNvSpPr>
          <p:nvPr>
            <p:ph idx="1"/>
          </p:nvPr>
        </p:nvSpPr>
        <p:spPr/>
        <p:txBody>
          <a:bodyPr>
            <a:normAutofit/>
          </a:bodyPr>
          <a:lstStyle/>
          <a:p>
            <a:pPr indent="228600">
              <a:lnSpc>
                <a:spcPct val="150000"/>
              </a:lnSpc>
              <a:spcBef>
                <a:spcPts val="1125"/>
              </a:spcBef>
              <a:spcAft>
                <a:spcPts val="1125"/>
              </a:spcAft>
            </a:pPr>
            <a:r>
              <a:rPr lang="zh-CN" altLang="zh-CN" sz="2400" dirty="0">
                <a:solidFill>
                  <a:srgbClr val="404040"/>
                </a:solidFill>
                <a:latin typeface="宋体" panose="02010600030101010101" pitchFamily="2" charset="-122"/>
                <a:ea typeface="微软雅黑" panose="020B0503020204020204" pitchFamily="34" charset="-122"/>
                <a:cs typeface="宋体" panose="02010600030101010101" pitchFamily="2" charset="-122"/>
              </a:rPr>
              <a:t>按照业务拆分的方式称为</a:t>
            </a:r>
            <a:r>
              <a:rPr lang="zh-CN" altLang="zh-CN" sz="2400" dirty="0">
                <a:solidFill>
                  <a:srgbClr val="C00000"/>
                </a:solidFill>
                <a:latin typeface="宋体" panose="02010600030101010101" pitchFamily="2" charset="-122"/>
                <a:ea typeface="微软雅黑" panose="020B0503020204020204" pitchFamily="34" charset="-122"/>
                <a:cs typeface="宋体" panose="02010600030101010101" pitchFamily="2" charset="-122"/>
              </a:rPr>
              <a:t>垂直分片，又称为纵向拆分</a:t>
            </a:r>
            <a:r>
              <a:rPr lang="zh-CN" altLang="zh-CN" sz="2400" dirty="0">
                <a:solidFill>
                  <a:srgbClr val="404040"/>
                </a:solidFill>
                <a:latin typeface="宋体" panose="02010600030101010101" pitchFamily="2" charset="-122"/>
                <a:ea typeface="微软雅黑" panose="020B0503020204020204" pitchFamily="34" charset="-122"/>
                <a:cs typeface="宋体" panose="02010600030101010101" pitchFamily="2" charset="-122"/>
              </a:rPr>
              <a:t>，它的</a:t>
            </a:r>
            <a:r>
              <a:rPr lang="zh-CN" altLang="zh-CN" sz="2400" dirty="0">
                <a:solidFill>
                  <a:srgbClr val="C00000"/>
                </a:solidFill>
                <a:latin typeface="宋体" panose="02010600030101010101" pitchFamily="2" charset="-122"/>
                <a:ea typeface="微软雅黑" panose="020B0503020204020204" pitchFamily="34" charset="-122"/>
                <a:cs typeface="宋体" panose="02010600030101010101" pitchFamily="2" charset="-122"/>
              </a:rPr>
              <a:t>核心理念是专库专用</a:t>
            </a:r>
            <a:r>
              <a:rPr lang="zh-CN" altLang="zh-CN" sz="2400" dirty="0">
                <a:solidFill>
                  <a:srgbClr val="404040"/>
                </a:solidFill>
                <a:latin typeface="宋体" panose="02010600030101010101" pitchFamily="2" charset="-122"/>
                <a:ea typeface="微软雅黑" panose="020B0503020204020204" pitchFamily="34" charset="-122"/>
                <a:cs typeface="宋体" panose="02010600030101010101" pitchFamily="2" charset="-122"/>
              </a:rPr>
              <a:t>。 在拆分之前，一个数据库由多个数据表构成，每个表对应着不同的业务。而拆分之后，则是按照业务将表进行归类，分布到不同的数据库中，从而将压力分散至不同的数据库。 下图展示了根据业务需要，将用户表和订单表垂直分片到不同的数据库的方案。</a:t>
            </a:r>
            <a:endParaRPr lang="zh-CN" altLang="zh-CN" dirty="0">
              <a:latin typeface="宋体" panose="02010600030101010101" pitchFamily="2" charset="-122"/>
              <a:cs typeface="宋体" panose="02010600030101010101" pitchFamily="2" charset="-122"/>
            </a:endParaRPr>
          </a:p>
        </p:txBody>
      </p:sp>
    </p:spTree>
    <p:extLst>
      <p:ext uri="{BB962C8B-B14F-4D97-AF65-F5344CB8AC3E}">
        <p14:creationId xmlns:p14="http://schemas.microsoft.com/office/powerpoint/2010/main" val="29398494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b="1" dirty="0"/>
              <a:t>1.2 </a:t>
            </a:r>
            <a:r>
              <a:rPr lang="zh-CN" altLang="zh-CN" b="1" dirty="0"/>
              <a:t>垂直分片</a:t>
            </a:r>
            <a:endParaRPr lang="zh-CN" altLang="zh-CN" dirty="0"/>
          </a:p>
        </p:txBody>
      </p:sp>
      <p:sp>
        <p:nvSpPr>
          <p:cNvPr id="3" name="内容占位符 2"/>
          <p:cNvSpPr>
            <a:spLocks noGrp="1"/>
          </p:cNvSpPr>
          <p:nvPr>
            <p:ph idx="1"/>
          </p:nvPr>
        </p:nvSpPr>
        <p:spPr>
          <a:xfrm>
            <a:off x="2953966" y="3107989"/>
            <a:ext cx="10972800" cy="4525963"/>
          </a:xfrm>
        </p:spPr>
        <p:txBody>
          <a:bodyPr>
            <a:normAutofit/>
          </a:bodyPr>
          <a:lstStyle/>
          <a:p>
            <a:pPr indent="0">
              <a:lnSpc>
                <a:spcPct val="150000"/>
              </a:lnSpc>
              <a:spcBef>
                <a:spcPts val="1125"/>
              </a:spcBef>
              <a:spcAft>
                <a:spcPts val="1125"/>
              </a:spcAft>
              <a:buNone/>
            </a:pPr>
            <a:r>
              <a:rPr lang="zh-CN" altLang="en-US" dirty="0">
                <a:latin typeface="宋体" panose="02010600030101010101" pitchFamily="2" charset="-122"/>
                <a:cs typeface="宋体" panose="02010600030101010101" pitchFamily="2" charset="-122"/>
              </a:rPr>
              <a:t>   </a:t>
            </a:r>
            <a:endParaRPr lang="zh-CN" altLang="zh-CN" dirty="0">
              <a:latin typeface="宋体" panose="02010600030101010101" pitchFamily="2" charset="-122"/>
              <a:cs typeface="宋体" panose="02010600030101010101" pitchFamily="2" charset="-122"/>
            </a:endParaRPr>
          </a:p>
        </p:txBody>
      </p:sp>
      <p:sp>
        <p:nvSpPr>
          <p:cNvPr id="4" name="Rectangle 2">
            <a:extLst>
              <a:ext uri="{FF2B5EF4-FFF2-40B4-BE49-F238E27FC236}">
                <a16:creationId xmlns:a16="http://schemas.microsoft.com/office/drawing/2014/main" id="{B069FE83-E47B-3C4B-B8B0-BD65436FC18D}"/>
              </a:ext>
            </a:extLst>
          </p:cNvPr>
          <p:cNvSpPr>
            <a:spLocks noChangeArrowheads="1"/>
          </p:cNvSpPr>
          <p:nvPr/>
        </p:nvSpPr>
        <p:spPr bwMode="auto">
          <a:xfrm>
            <a:off x="2344366" y="150778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2049" name="Picture 1" descr="垂直分片">
            <a:extLst>
              <a:ext uri="{FF2B5EF4-FFF2-40B4-BE49-F238E27FC236}">
                <a16:creationId xmlns:a16="http://schemas.microsoft.com/office/drawing/2014/main" id="{1B057CF7-70B3-1F45-9ACA-D3C96904701E}"/>
              </a:ext>
            </a:extLst>
          </p:cNvPr>
          <p:cNvPicPr>
            <a:picLocks noChangeAspect="1" noChangeArrowheads="1"/>
          </p:cNvPicPr>
          <p:nvPr/>
        </p:nvPicPr>
        <p:blipFill>
          <a:blip r:embed="rId2" r:link="rId3">
            <a:extLst>
              <a:ext uri="{28A0092B-C50C-407E-A947-70E740481C1C}">
                <a14:useLocalDpi xmlns:a14="http://schemas.microsoft.com/office/drawing/2010/main" val="0"/>
              </a:ext>
            </a:extLst>
          </a:blip>
          <a:srcRect/>
          <a:stretch>
            <a:fillRect/>
          </a:stretch>
        </p:blipFill>
        <p:spPr bwMode="auto">
          <a:xfrm>
            <a:off x="3460750" y="1802220"/>
            <a:ext cx="5270500" cy="3975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20832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版本号</a:t>
            </a:r>
          </a:p>
        </p:txBody>
      </p:sp>
      <p:graphicFrame>
        <p:nvGraphicFramePr>
          <p:cNvPr id="6" name="内容占位符 5"/>
          <p:cNvGraphicFramePr>
            <a:graphicFrameLocks noGrp="1"/>
          </p:cNvGraphicFramePr>
          <p:nvPr>
            <p:ph idx="1"/>
            <p:extLst>
              <p:ext uri="{D42A27DB-BD31-4B8C-83A1-F6EECF244321}">
                <p14:modId xmlns:p14="http://schemas.microsoft.com/office/powerpoint/2010/main" val="3554926273"/>
              </p:ext>
            </p:extLst>
          </p:nvPr>
        </p:nvGraphicFramePr>
        <p:xfrm>
          <a:off x="609600" y="1600201"/>
          <a:ext cx="10972800"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898965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b="1" dirty="0"/>
              <a:t>1.3 </a:t>
            </a:r>
            <a:r>
              <a:rPr lang="zh-CN" altLang="zh-CN" b="1" dirty="0"/>
              <a:t>水平分片</a:t>
            </a:r>
            <a:endParaRPr lang="zh-CN" altLang="zh-CN" dirty="0"/>
          </a:p>
        </p:txBody>
      </p:sp>
      <p:sp>
        <p:nvSpPr>
          <p:cNvPr id="3" name="内容占位符 2"/>
          <p:cNvSpPr>
            <a:spLocks noGrp="1"/>
          </p:cNvSpPr>
          <p:nvPr>
            <p:ph idx="1"/>
          </p:nvPr>
        </p:nvSpPr>
        <p:spPr/>
        <p:txBody>
          <a:bodyPr>
            <a:normAutofit/>
          </a:bodyPr>
          <a:lstStyle/>
          <a:p>
            <a:pPr indent="228600">
              <a:lnSpc>
                <a:spcPct val="150000"/>
              </a:lnSpc>
              <a:spcBef>
                <a:spcPts val="1125"/>
              </a:spcBef>
              <a:spcAft>
                <a:spcPts val="1125"/>
              </a:spcAft>
            </a:pPr>
            <a:r>
              <a:rPr lang="zh-CN" altLang="zh-CN" sz="2400" kern="100" dirty="0">
                <a:solidFill>
                  <a:srgbClr val="C00000"/>
                </a:solidFill>
                <a:ea typeface="微软雅黑" panose="020B0503020204020204" pitchFamily="34" charset="-122"/>
                <a:cs typeface="Times New Roman" panose="02020603050405020304" pitchFamily="18" charset="0"/>
              </a:rPr>
              <a:t>水平分片又称为横向拆分</a:t>
            </a:r>
            <a:r>
              <a:rPr lang="zh-CN" altLang="zh-CN" sz="2400" kern="100" dirty="0">
                <a:solidFill>
                  <a:srgbClr val="404040"/>
                </a:solidFill>
                <a:ea typeface="微软雅黑" panose="020B0503020204020204" pitchFamily="34" charset="-122"/>
                <a:cs typeface="Times New Roman" panose="02020603050405020304" pitchFamily="18" charset="0"/>
              </a:rPr>
              <a:t>。 相对于垂直分片，它不再将数据根据业务逻辑分类，而是通过某个字段（或某几个字段），根据某种规则将数据分散至多个库或表中，每个分片仅包含数据的一部分。 例如：根据主键分片，偶数主键的记录放入</a:t>
            </a:r>
            <a:r>
              <a:rPr lang="en-US" altLang="zh-CN" sz="2400" kern="100" dirty="0">
                <a:solidFill>
                  <a:srgbClr val="404040"/>
                </a:solidFill>
                <a:ea typeface="微软雅黑" panose="020B0503020204020204" pitchFamily="34" charset="-122"/>
                <a:cs typeface="Times New Roman" panose="02020603050405020304" pitchFamily="18" charset="0"/>
              </a:rPr>
              <a:t>0</a:t>
            </a:r>
            <a:r>
              <a:rPr lang="zh-CN" altLang="zh-CN" sz="2400" kern="100" dirty="0">
                <a:solidFill>
                  <a:srgbClr val="404040"/>
                </a:solidFill>
                <a:ea typeface="微软雅黑" panose="020B0503020204020204" pitchFamily="34" charset="-122"/>
                <a:cs typeface="Times New Roman" panose="02020603050405020304" pitchFamily="18" charset="0"/>
              </a:rPr>
              <a:t>库（或表），奇数主键的记录放入</a:t>
            </a:r>
            <a:r>
              <a:rPr lang="en-US" altLang="zh-CN" sz="2400" kern="100" dirty="0">
                <a:solidFill>
                  <a:srgbClr val="404040"/>
                </a:solidFill>
                <a:ea typeface="微软雅黑" panose="020B0503020204020204" pitchFamily="34" charset="-122"/>
                <a:cs typeface="Times New Roman" panose="02020603050405020304" pitchFamily="18" charset="0"/>
              </a:rPr>
              <a:t>1</a:t>
            </a:r>
            <a:r>
              <a:rPr lang="zh-CN" altLang="zh-CN" sz="2400" kern="100" dirty="0">
                <a:solidFill>
                  <a:srgbClr val="404040"/>
                </a:solidFill>
                <a:ea typeface="微软雅黑" panose="020B0503020204020204" pitchFamily="34" charset="-122"/>
                <a:cs typeface="Times New Roman" panose="02020603050405020304" pitchFamily="18" charset="0"/>
              </a:rPr>
              <a:t>库（或表）</a:t>
            </a:r>
            <a:endParaRPr lang="zh-CN" altLang="zh-CN" dirty="0">
              <a:latin typeface="宋体" panose="02010600030101010101" pitchFamily="2" charset="-122"/>
              <a:cs typeface="宋体" panose="02010600030101010101" pitchFamily="2" charset="-122"/>
            </a:endParaRPr>
          </a:p>
        </p:txBody>
      </p:sp>
    </p:spTree>
    <p:extLst>
      <p:ext uri="{BB962C8B-B14F-4D97-AF65-F5344CB8AC3E}">
        <p14:creationId xmlns:p14="http://schemas.microsoft.com/office/powerpoint/2010/main" val="3968147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b="1" dirty="0"/>
              <a:t>1.3 </a:t>
            </a:r>
            <a:r>
              <a:rPr lang="zh-CN" altLang="zh-CN" b="1" dirty="0"/>
              <a:t>水平分片</a:t>
            </a:r>
            <a:endParaRPr lang="zh-CN" altLang="zh-CN" dirty="0"/>
          </a:p>
        </p:txBody>
      </p:sp>
      <p:sp>
        <p:nvSpPr>
          <p:cNvPr id="3" name="内容占位符 2"/>
          <p:cNvSpPr>
            <a:spLocks noGrp="1"/>
          </p:cNvSpPr>
          <p:nvPr>
            <p:ph idx="1"/>
          </p:nvPr>
        </p:nvSpPr>
        <p:spPr>
          <a:xfrm>
            <a:off x="3673813" y="3017839"/>
            <a:ext cx="10972800" cy="4525963"/>
          </a:xfrm>
        </p:spPr>
        <p:txBody>
          <a:bodyPr>
            <a:normAutofit/>
          </a:bodyPr>
          <a:lstStyle/>
          <a:p>
            <a:pPr indent="0">
              <a:lnSpc>
                <a:spcPct val="150000"/>
              </a:lnSpc>
              <a:spcBef>
                <a:spcPts val="1125"/>
              </a:spcBef>
              <a:spcAft>
                <a:spcPts val="1125"/>
              </a:spcAft>
              <a:buNone/>
            </a:pPr>
            <a:r>
              <a:rPr lang="zh-CN" altLang="en-US" dirty="0">
                <a:latin typeface="宋体" panose="02010600030101010101" pitchFamily="2" charset="-122"/>
                <a:cs typeface="宋体" panose="02010600030101010101" pitchFamily="2" charset="-122"/>
              </a:rPr>
              <a:t>  </a:t>
            </a:r>
            <a:endParaRPr lang="zh-CN" altLang="zh-CN" dirty="0">
              <a:latin typeface="宋体" panose="02010600030101010101" pitchFamily="2" charset="-122"/>
              <a:cs typeface="宋体" panose="02010600030101010101" pitchFamily="2" charset="-122"/>
            </a:endParaRPr>
          </a:p>
        </p:txBody>
      </p:sp>
      <p:sp>
        <p:nvSpPr>
          <p:cNvPr id="4" name="Rectangle 2">
            <a:extLst>
              <a:ext uri="{FF2B5EF4-FFF2-40B4-BE49-F238E27FC236}">
                <a16:creationId xmlns:a16="http://schemas.microsoft.com/office/drawing/2014/main" id="{FFAFA90C-99A0-5C4F-9B9D-508C66F5D17A}"/>
              </a:ext>
            </a:extLst>
          </p:cNvPr>
          <p:cNvSpPr>
            <a:spLocks noChangeArrowheads="1"/>
          </p:cNvSpPr>
          <p:nvPr/>
        </p:nvSpPr>
        <p:spPr bwMode="auto">
          <a:xfrm>
            <a:off x="3064213" y="14176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3073" name="Picture 1" descr="水平分片">
            <a:extLst>
              <a:ext uri="{FF2B5EF4-FFF2-40B4-BE49-F238E27FC236}">
                <a16:creationId xmlns:a16="http://schemas.microsoft.com/office/drawing/2014/main" id="{8CE284A0-58BB-C94D-B14F-6A0B8AD40553}"/>
              </a:ext>
            </a:extLst>
          </p:cNvPr>
          <p:cNvPicPr>
            <a:picLocks noChangeAspect="1" noChangeArrowheads="1"/>
          </p:cNvPicPr>
          <p:nvPr/>
        </p:nvPicPr>
        <p:blipFill>
          <a:blip r:embed="rId2" r:link="rId3">
            <a:extLst>
              <a:ext uri="{28A0092B-C50C-407E-A947-70E740481C1C}">
                <a14:useLocalDpi xmlns:a14="http://schemas.microsoft.com/office/drawing/2010/main" val="0"/>
              </a:ext>
            </a:extLst>
          </a:blip>
          <a:srcRect/>
          <a:stretch>
            <a:fillRect/>
          </a:stretch>
        </p:blipFill>
        <p:spPr bwMode="auto">
          <a:xfrm>
            <a:off x="3460750" y="1942932"/>
            <a:ext cx="5270500" cy="3594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55473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b="1" dirty="0"/>
              <a:t>2.1 </a:t>
            </a:r>
            <a:r>
              <a:rPr lang="zh-CN" altLang="zh-CN" b="1" dirty="0"/>
              <a:t>逻辑表</a:t>
            </a:r>
            <a:endParaRPr lang="zh-CN" altLang="zh-CN" dirty="0"/>
          </a:p>
        </p:txBody>
      </p:sp>
      <p:sp>
        <p:nvSpPr>
          <p:cNvPr id="3" name="内容占位符 2"/>
          <p:cNvSpPr>
            <a:spLocks noGrp="1"/>
          </p:cNvSpPr>
          <p:nvPr>
            <p:ph idx="1"/>
          </p:nvPr>
        </p:nvSpPr>
        <p:spPr/>
        <p:txBody>
          <a:bodyPr>
            <a:normAutofit/>
          </a:bodyPr>
          <a:lstStyle/>
          <a:p>
            <a:pPr indent="228600">
              <a:lnSpc>
                <a:spcPct val="150000"/>
              </a:lnSpc>
              <a:spcBef>
                <a:spcPts val="1125"/>
              </a:spcBef>
              <a:spcAft>
                <a:spcPts val="1125"/>
              </a:spcAft>
            </a:pPr>
            <a:r>
              <a:rPr lang="zh-CN" altLang="zh-CN" sz="2400" dirty="0">
                <a:solidFill>
                  <a:srgbClr val="404040"/>
                </a:solidFill>
                <a:latin typeface="宋体" panose="02010600030101010101" pitchFamily="2" charset="-122"/>
                <a:ea typeface="微软雅黑" panose="020B0503020204020204" pitchFamily="34" charset="-122"/>
                <a:cs typeface="宋体" panose="02010600030101010101" pitchFamily="2" charset="-122"/>
              </a:rPr>
              <a:t>对于水平拆分的数据库</a:t>
            </a:r>
            <a:r>
              <a:rPr lang="en-US" altLang="zh-CN" sz="2400" dirty="0">
                <a:solidFill>
                  <a:srgbClr val="404040"/>
                </a:solidFill>
                <a:latin typeface="宋体" panose="02010600030101010101" pitchFamily="2" charset="-122"/>
                <a:ea typeface="微软雅黑" panose="020B0503020204020204" pitchFamily="34" charset="-122"/>
                <a:cs typeface="宋体" panose="02010600030101010101" pitchFamily="2" charset="-122"/>
              </a:rPr>
              <a:t>(</a:t>
            </a:r>
            <a:r>
              <a:rPr lang="zh-CN" altLang="zh-CN" sz="2400" dirty="0">
                <a:solidFill>
                  <a:srgbClr val="404040"/>
                </a:solidFill>
                <a:latin typeface="宋体" panose="02010600030101010101" pitchFamily="2" charset="-122"/>
                <a:ea typeface="微软雅黑" panose="020B0503020204020204" pitchFamily="34" charset="-122"/>
                <a:cs typeface="宋体" panose="02010600030101010101" pitchFamily="2" charset="-122"/>
              </a:rPr>
              <a:t>表</a:t>
            </a:r>
            <a:r>
              <a:rPr lang="en-US" altLang="zh-CN" sz="2400" dirty="0">
                <a:solidFill>
                  <a:srgbClr val="404040"/>
                </a:solidFill>
                <a:latin typeface="宋体" panose="02010600030101010101" pitchFamily="2" charset="-122"/>
                <a:ea typeface="微软雅黑" panose="020B0503020204020204" pitchFamily="34" charset="-122"/>
                <a:cs typeface="宋体" panose="02010600030101010101" pitchFamily="2" charset="-122"/>
              </a:rPr>
              <a:t>)</a:t>
            </a:r>
            <a:r>
              <a:rPr lang="zh-CN" altLang="zh-CN" sz="2400" dirty="0">
                <a:solidFill>
                  <a:srgbClr val="404040"/>
                </a:solidFill>
                <a:latin typeface="宋体" panose="02010600030101010101" pitchFamily="2" charset="-122"/>
                <a:ea typeface="微软雅黑" panose="020B0503020204020204" pitchFamily="34" charset="-122"/>
                <a:cs typeface="宋体" panose="02010600030101010101" pitchFamily="2" charset="-122"/>
              </a:rPr>
              <a:t>的同一类表的总称。例：订单数据根据主键尾数拆分为</a:t>
            </a:r>
            <a:r>
              <a:rPr lang="en-US" altLang="zh-CN" sz="2400" dirty="0">
                <a:solidFill>
                  <a:srgbClr val="404040"/>
                </a:solidFill>
                <a:latin typeface="宋体" panose="02010600030101010101" pitchFamily="2" charset="-122"/>
                <a:ea typeface="微软雅黑" panose="020B0503020204020204" pitchFamily="34" charset="-122"/>
                <a:cs typeface="宋体" panose="02010600030101010101" pitchFamily="2" charset="-122"/>
              </a:rPr>
              <a:t>10</a:t>
            </a:r>
            <a:r>
              <a:rPr lang="zh-CN" altLang="zh-CN" sz="2400" dirty="0">
                <a:solidFill>
                  <a:srgbClr val="404040"/>
                </a:solidFill>
                <a:latin typeface="宋体" panose="02010600030101010101" pitchFamily="2" charset="-122"/>
                <a:ea typeface="微软雅黑" panose="020B0503020204020204" pitchFamily="34" charset="-122"/>
                <a:cs typeface="宋体" panose="02010600030101010101" pitchFamily="2" charset="-122"/>
              </a:rPr>
              <a:t>张表，分别是</a:t>
            </a:r>
            <a:r>
              <a:rPr lang="en-US" altLang="zh-CN" sz="2400" dirty="0">
                <a:solidFill>
                  <a:srgbClr val="404040"/>
                </a:solidFill>
                <a:latin typeface="宋体" panose="02010600030101010101" pitchFamily="2" charset="-122"/>
                <a:ea typeface="微软雅黑" panose="020B0503020204020204" pitchFamily="34" charset="-122"/>
                <a:cs typeface="宋体" panose="02010600030101010101" pitchFamily="2" charset="-122"/>
              </a:rPr>
              <a:t>t_order_0</a:t>
            </a:r>
            <a:r>
              <a:rPr lang="zh-CN" altLang="zh-CN" sz="2400" dirty="0">
                <a:solidFill>
                  <a:srgbClr val="404040"/>
                </a:solidFill>
                <a:latin typeface="宋体" panose="02010600030101010101" pitchFamily="2" charset="-122"/>
                <a:ea typeface="微软雅黑" panose="020B0503020204020204" pitchFamily="34" charset="-122"/>
                <a:cs typeface="宋体" panose="02010600030101010101" pitchFamily="2" charset="-122"/>
              </a:rPr>
              <a:t>到</a:t>
            </a:r>
            <a:r>
              <a:rPr lang="en-US" altLang="zh-CN" sz="2400" dirty="0">
                <a:solidFill>
                  <a:srgbClr val="404040"/>
                </a:solidFill>
                <a:latin typeface="宋体" panose="02010600030101010101" pitchFamily="2" charset="-122"/>
                <a:ea typeface="微软雅黑" panose="020B0503020204020204" pitchFamily="34" charset="-122"/>
                <a:cs typeface="宋体" panose="02010600030101010101" pitchFamily="2" charset="-122"/>
              </a:rPr>
              <a:t>t_order_9</a:t>
            </a:r>
            <a:r>
              <a:rPr lang="zh-CN" altLang="zh-CN" sz="2400" dirty="0">
                <a:solidFill>
                  <a:srgbClr val="404040"/>
                </a:solidFill>
                <a:latin typeface="宋体" panose="02010600030101010101" pitchFamily="2" charset="-122"/>
                <a:ea typeface="微软雅黑" panose="020B0503020204020204" pitchFamily="34" charset="-122"/>
                <a:cs typeface="宋体" panose="02010600030101010101" pitchFamily="2" charset="-122"/>
              </a:rPr>
              <a:t>，他们的逻辑表名为</a:t>
            </a:r>
            <a:r>
              <a:rPr lang="en-US" altLang="zh-CN" sz="2400" dirty="0" err="1">
                <a:solidFill>
                  <a:srgbClr val="404040"/>
                </a:solidFill>
                <a:latin typeface="宋体" panose="02010600030101010101" pitchFamily="2" charset="-122"/>
                <a:ea typeface="微软雅黑" panose="020B0503020204020204" pitchFamily="34" charset="-122"/>
                <a:cs typeface="宋体" panose="02010600030101010101" pitchFamily="2" charset="-122"/>
              </a:rPr>
              <a:t>t_order</a:t>
            </a:r>
            <a:r>
              <a:rPr lang="zh-CN" altLang="zh-CN" sz="2400" dirty="0">
                <a:solidFill>
                  <a:srgbClr val="404040"/>
                </a:solidFill>
                <a:latin typeface="宋体" panose="02010600030101010101" pitchFamily="2" charset="-122"/>
                <a:ea typeface="微软雅黑" panose="020B0503020204020204" pitchFamily="34" charset="-122"/>
                <a:cs typeface="宋体" panose="02010600030101010101" pitchFamily="2" charset="-122"/>
              </a:rPr>
              <a:t>。</a:t>
            </a:r>
            <a:endParaRPr lang="zh-CN" altLang="zh-CN" sz="2400" dirty="0">
              <a:latin typeface="宋体" panose="02010600030101010101" pitchFamily="2" charset="-122"/>
              <a:cs typeface="宋体" panose="02010600030101010101" pitchFamily="2" charset="-122"/>
            </a:endParaRPr>
          </a:p>
          <a:p>
            <a:pPr indent="0">
              <a:lnSpc>
                <a:spcPct val="150000"/>
              </a:lnSpc>
              <a:spcBef>
                <a:spcPts val="1125"/>
              </a:spcBef>
              <a:spcAft>
                <a:spcPts val="1125"/>
              </a:spcAft>
              <a:buNone/>
            </a:pPr>
            <a:endParaRPr lang="zh-CN" altLang="zh-CN" sz="2400" dirty="0">
              <a:latin typeface="宋体" panose="02010600030101010101" pitchFamily="2" charset="-122"/>
              <a:cs typeface="宋体" panose="02010600030101010101" pitchFamily="2" charset="-122"/>
            </a:endParaRPr>
          </a:p>
        </p:txBody>
      </p:sp>
    </p:spTree>
    <p:extLst>
      <p:ext uri="{BB962C8B-B14F-4D97-AF65-F5344CB8AC3E}">
        <p14:creationId xmlns:p14="http://schemas.microsoft.com/office/powerpoint/2010/main" val="30785556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b="1" dirty="0"/>
              <a:t>2.2 </a:t>
            </a:r>
            <a:r>
              <a:rPr lang="zh-CN" altLang="zh-CN" b="1" dirty="0"/>
              <a:t>真实表</a:t>
            </a:r>
            <a:endParaRPr lang="zh-CN" altLang="zh-CN" dirty="0"/>
          </a:p>
        </p:txBody>
      </p:sp>
      <p:sp>
        <p:nvSpPr>
          <p:cNvPr id="3" name="内容占位符 2"/>
          <p:cNvSpPr>
            <a:spLocks noGrp="1"/>
          </p:cNvSpPr>
          <p:nvPr>
            <p:ph idx="1"/>
          </p:nvPr>
        </p:nvSpPr>
        <p:spPr/>
        <p:txBody>
          <a:bodyPr>
            <a:normAutofit/>
          </a:bodyPr>
          <a:lstStyle/>
          <a:p>
            <a:pPr indent="228600">
              <a:lnSpc>
                <a:spcPct val="150000"/>
              </a:lnSpc>
              <a:spcBef>
                <a:spcPts val="1125"/>
              </a:spcBef>
              <a:spcAft>
                <a:spcPts val="1125"/>
              </a:spcAft>
            </a:pPr>
            <a:r>
              <a:rPr lang="zh-CN" altLang="zh-CN" sz="2400" dirty="0">
                <a:solidFill>
                  <a:srgbClr val="404040"/>
                </a:solidFill>
                <a:latin typeface="宋体" panose="02010600030101010101" pitchFamily="2" charset="-122"/>
                <a:ea typeface="微软雅黑" panose="020B0503020204020204" pitchFamily="34" charset="-122"/>
                <a:cs typeface="宋体" panose="02010600030101010101" pitchFamily="2" charset="-122"/>
              </a:rPr>
              <a:t>在分片的数据库中真实存在的物理表。即上个示例中的</a:t>
            </a:r>
            <a:r>
              <a:rPr lang="en-US" altLang="zh-CN" sz="2400" dirty="0">
                <a:solidFill>
                  <a:srgbClr val="404040"/>
                </a:solidFill>
                <a:latin typeface="宋体" panose="02010600030101010101" pitchFamily="2" charset="-122"/>
                <a:ea typeface="微软雅黑" panose="020B0503020204020204" pitchFamily="34" charset="-122"/>
                <a:cs typeface="宋体" panose="02010600030101010101" pitchFamily="2" charset="-122"/>
              </a:rPr>
              <a:t>t_order_0</a:t>
            </a:r>
            <a:r>
              <a:rPr lang="zh-CN" altLang="zh-CN" sz="2400" dirty="0">
                <a:solidFill>
                  <a:srgbClr val="404040"/>
                </a:solidFill>
                <a:latin typeface="宋体" panose="02010600030101010101" pitchFamily="2" charset="-122"/>
                <a:ea typeface="微软雅黑" panose="020B0503020204020204" pitchFamily="34" charset="-122"/>
                <a:cs typeface="宋体" panose="02010600030101010101" pitchFamily="2" charset="-122"/>
              </a:rPr>
              <a:t>到</a:t>
            </a:r>
            <a:r>
              <a:rPr lang="en-US" altLang="zh-CN" sz="2400" dirty="0">
                <a:solidFill>
                  <a:srgbClr val="404040"/>
                </a:solidFill>
                <a:latin typeface="宋体" panose="02010600030101010101" pitchFamily="2" charset="-122"/>
                <a:ea typeface="微软雅黑" panose="020B0503020204020204" pitchFamily="34" charset="-122"/>
                <a:cs typeface="宋体" panose="02010600030101010101" pitchFamily="2" charset="-122"/>
              </a:rPr>
              <a:t>t_order_9</a:t>
            </a:r>
            <a:r>
              <a:rPr lang="zh-CN" altLang="zh-CN" sz="2400" dirty="0">
                <a:solidFill>
                  <a:srgbClr val="404040"/>
                </a:solidFill>
                <a:latin typeface="宋体" panose="02010600030101010101" pitchFamily="2" charset="-122"/>
                <a:ea typeface="微软雅黑" panose="020B0503020204020204" pitchFamily="34" charset="-122"/>
                <a:cs typeface="宋体" panose="02010600030101010101" pitchFamily="2" charset="-122"/>
              </a:rPr>
              <a:t>。</a:t>
            </a:r>
            <a:endParaRPr lang="zh-CN" altLang="zh-CN" dirty="0">
              <a:latin typeface="宋体" panose="02010600030101010101" pitchFamily="2" charset="-122"/>
              <a:cs typeface="宋体" panose="02010600030101010101" pitchFamily="2" charset="-122"/>
            </a:endParaRPr>
          </a:p>
          <a:p>
            <a:pPr indent="0">
              <a:lnSpc>
                <a:spcPct val="150000"/>
              </a:lnSpc>
              <a:spcBef>
                <a:spcPts val="1125"/>
              </a:spcBef>
              <a:spcAft>
                <a:spcPts val="1125"/>
              </a:spcAft>
              <a:buNone/>
            </a:pPr>
            <a:endParaRPr lang="zh-CN" altLang="zh-CN" sz="2400" dirty="0">
              <a:latin typeface="宋体" panose="02010600030101010101" pitchFamily="2" charset="-122"/>
              <a:cs typeface="宋体" panose="02010600030101010101" pitchFamily="2" charset="-122"/>
            </a:endParaRPr>
          </a:p>
        </p:txBody>
      </p:sp>
    </p:spTree>
    <p:extLst>
      <p:ext uri="{BB962C8B-B14F-4D97-AF65-F5344CB8AC3E}">
        <p14:creationId xmlns:p14="http://schemas.microsoft.com/office/powerpoint/2010/main" val="15344680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b="1" dirty="0"/>
              <a:t>2.3 </a:t>
            </a:r>
            <a:r>
              <a:rPr lang="zh-CN" altLang="zh-CN" b="1" dirty="0"/>
              <a:t>数据节点</a:t>
            </a:r>
            <a:endParaRPr lang="zh-CN" altLang="zh-CN" dirty="0"/>
          </a:p>
        </p:txBody>
      </p:sp>
      <p:sp>
        <p:nvSpPr>
          <p:cNvPr id="3" name="内容占位符 2"/>
          <p:cNvSpPr>
            <a:spLocks noGrp="1"/>
          </p:cNvSpPr>
          <p:nvPr>
            <p:ph idx="1"/>
          </p:nvPr>
        </p:nvSpPr>
        <p:spPr/>
        <p:txBody>
          <a:bodyPr>
            <a:normAutofit/>
          </a:bodyPr>
          <a:lstStyle/>
          <a:p>
            <a:pPr indent="228600">
              <a:lnSpc>
                <a:spcPct val="150000"/>
              </a:lnSpc>
              <a:spcBef>
                <a:spcPts val="1125"/>
              </a:spcBef>
              <a:spcAft>
                <a:spcPts val="1125"/>
              </a:spcAft>
            </a:pPr>
            <a:r>
              <a:rPr lang="zh-CN" altLang="zh-CN" sz="2400" dirty="0">
                <a:solidFill>
                  <a:srgbClr val="404040"/>
                </a:solidFill>
                <a:latin typeface="宋体" panose="02010600030101010101" pitchFamily="2" charset="-122"/>
                <a:ea typeface="微软雅黑" panose="020B0503020204020204" pitchFamily="34" charset="-122"/>
                <a:cs typeface="宋体" panose="02010600030101010101" pitchFamily="2" charset="-122"/>
              </a:rPr>
              <a:t>数据分片的最小单元。由数据源名称和数据表组成，例：</a:t>
            </a:r>
            <a:r>
              <a:rPr lang="en-US" altLang="zh-CN" sz="2400" dirty="0">
                <a:solidFill>
                  <a:srgbClr val="404040"/>
                </a:solidFill>
                <a:latin typeface="宋体" panose="02010600030101010101" pitchFamily="2" charset="-122"/>
                <a:ea typeface="微软雅黑" panose="020B0503020204020204" pitchFamily="34" charset="-122"/>
                <a:cs typeface="宋体" panose="02010600030101010101" pitchFamily="2" charset="-122"/>
              </a:rPr>
              <a:t>ds_0.t_order_0</a:t>
            </a:r>
            <a:r>
              <a:rPr lang="zh-CN" altLang="zh-CN" sz="2400" dirty="0">
                <a:solidFill>
                  <a:srgbClr val="404040"/>
                </a:solidFill>
                <a:latin typeface="宋体" panose="02010600030101010101" pitchFamily="2" charset="-122"/>
                <a:ea typeface="微软雅黑" panose="020B0503020204020204" pitchFamily="34" charset="-122"/>
                <a:cs typeface="宋体" panose="02010600030101010101" pitchFamily="2" charset="-122"/>
              </a:rPr>
              <a:t>。</a:t>
            </a:r>
            <a:endParaRPr lang="zh-CN" altLang="zh-CN" dirty="0">
              <a:latin typeface="宋体" panose="02010600030101010101" pitchFamily="2" charset="-122"/>
              <a:cs typeface="宋体" panose="02010600030101010101" pitchFamily="2" charset="-122"/>
            </a:endParaRPr>
          </a:p>
          <a:p>
            <a:pPr indent="0">
              <a:lnSpc>
                <a:spcPct val="150000"/>
              </a:lnSpc>
              <a:spcBef>
                <a:spcPts val="1125"/>
              </a:spcBef>
              <a:spcAft>
                <a:spcPts val="1125"/>
              </a:spcAft>
              <a:buNone/>
            </a:pPr>
            <a:endParaRPr lang="zh-CN" altLang="zh-CN" sz="2400" dirty="0">
              <a:latin typeface="宋体" panose="02010600030101010101" pitchFamily="2" charset="-122"/>
              <a:cs typeface="宋体" panose="02010600030101010101" pitchFamily="2" charset="-122"/>
            </a:endParaRPr>
          </a:p>
        </p:txBody>
      </p:sp>
    </p:spTree>
    <p:extLst>
      <p:ext uri="{BB962C8B-B14F-4D97-AF65-F5344CB8AC3E}">
        <p14:creationId xmlns:p14="http://schemas.microsoft.com/office/powerpoint/2010/main" val="4490972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nSpc>
                <a:spcPts val="2100"/>
              </a:lnSpc>
              <a:spcBef>
                <a:spcPts val="1125"/>
              </a:spcBef>
              <a:spcAft>
                <a:spcPts val="1125"/>
              </a:spcAft>
            </a:pPr>
            <a:r>
              <a:rPr lang="en-US" altLang="zh-CN" b="1" dirty="0">
                <a:solidFill>
                  <a:srgbClr val="404040"/>
                </a:solidFill>
                <a:latin typeface="微软雅黑" panose="020B0503020204020204" pitchFamily="34" charset="-122"/>
                <a:cs typeface="宋体" panose="02010600030101010101" pitchFamily="2" charset="-122"/>
              </a:rPr>
              <a:t>2.4 </a:t>
            </a:r>
            <a:r>
              <a:rPr lang="zh-CN" altLang="zh-CN" b="1" dirty="0">
                <a:solidFill>
                  <a:srgbClr val="404040"/>
                </a:solidFill>
                <a:latin typeface="宋体" panose="02010600030101010101" pitchFamily="2" charset="-122"/>
                <a:ea typeface="微软雅黑" panose="020B0503020204020204" pitchFamily="34" charset="-122"/>
                <a:cs typeface="宋体" panose="02010600030101010101" pitchFamily="2" charset="-122"/>
              </a:rPr>
              <a:t>绑定表</a:t>
            </a:r>
            <a:endParaRPr lang="zh-CN" altLang="zh-CN" sz="5400" dirty="0">
              <a:latin typeface="宋体" panose="02010600030101010101" pitchFamily="2" charset="-122"/>
              <a:cs typeface="宋体" panose="02010600030101010101" pitchFamily="2" charset="-122"/>
            </a:endParaRPr>
          </a:p>
        </p:txBody>
      </p:sp>
      <p:sp>
        <p:nvSpPr>
          <p:cNvPr id="3" name="内容占位符 2"/>
          <p:cNvSpPr>
            <a:spLocks noGrp="1"/>
          </p:cNvSpPr>
          <p:nvPr>
            <p:ph idx="1"/>
          </p:nvPr>
        </p:nvSpPr>
        <p:spPr/>
        <p:txBody>
          <a:bodyPr>
            <a:normAutofit/>
          </a:bodyPr>
          <a:lstStyle/>
          <a:p>
            <a:pPr indent="228600">
              <a:lnSpc>
                <a:spcPct val="150000"/>
              </a:lnSpc>
              <a:spcBef>
                <a:spcPts val="1125"/>
              </a:spcBef>
              <a:spcAft>
                <a:spcPts val="1125"/>
              </a:spcAft>
            </a:pPr>
            <a:r>
              <a:rPr lang="zh-CN" altLang="zh-CN" sz="2400" kern="100" dirty="0">
                <a:solidFill>
                  <a:srgbClr val="404040"/>
                </a:solidFill>
                <a:ea typeface="微软雅黑" panose="020B0503020204020204" pitchFamily="34" charset="-122"/>
                <a:cs typeface="Times New Roman" panose="02020603050405020304" pitchFamily="18" charset="0"/>
              </a:rPr>
              <a:t>指</a:t>
            </a:r>
            <a:r>
              <a:rPr lang="zh-CN" altLang="zh-CN" sz="2400" kern="100" dirty="0">
                <a:solidFill>
                  <a:srgbClr val="C00000"/>
                </a:solidFill>
                <a:ea typeface="微软雅黑" panose="020B0503020204020204" pitchFamily="34" charset="-122"/>
                <a:cs typeface="Times New Roman" panose="02020603050405020304" pitchFamily="18" charset="0"/>
              </a:rPr>
              <a:t>分片规则一致的主表和子表</a:t>
            </a:r>
            <a:r>
              <a:rPr lang="zh-CN" altLang="zh-CN" sz="2400" kern="100" dirty="0">
                <a:solidFill>
                  <a:srgbClr val="404040"/>
                </a:solidFill>
                <a:ea typeface="微软雅黑" panose="020B0503020204020204" pitchFamily="34" charset="-122"/>
                <a:cs typeface="Times New Roman" panose="02020603050405020304" pitchFamily="18" charset="0"/>
              </a:rPr>
              <a:t>。例如：</a:t>
            </a:r>
            <a:r>
              <a:rPr lang="en-US" altLang="zh-CN" sz="2400" kern="100" dirty="0" err="1">
                <a:solidFill>
                  <a:srgbClr val="404040"/>
                </a:solidFill>
                <a:ea typeface="微软雅黑" panose="020B0503020204020204" pitchFamily="34" charset="-122"/>
                <a:cs typeface="Times New Roman" panose="02020603050405020304" pitchFamily="18" charset="0"/>
              </a:rPr>
              <a:t>t_order</a:t>
            </a:r>
            <a:r>
              <a:rPr lang="zh-CN" altLang="zh-CN" sz="2400" kern="100" dirty="0">
                <a:solidFill>
                  <a:srgbClr val="404040"/>
                </a:solidFill>
                <a:ea typeface="微软雅黑" panose="020B0503020204020204" pitchFamily="34" charset="-122"/>
                <a:cs typeface="Times New Roman" panose="02020603050405020304" pitchFamily="18" charset="0"/>
              </a:rPr>
              <a:t>表和</a:t>
            </a:r>
            <a:r>
              <a:rPr lang="en-US" altLang="zh-CN" sz="2400" kern="100" dirty="0" err="1">
                <a:solidFill>
                  <a:srgbClr val="404040"/>
                </a:solidFill>
                <a:ea typeface="微软雅黑" panose="020B0503020204020204" pitchFamily="34" charset="-122"/>
                <a:cs typeface="Times New Roman" panose="02020603050405020304" pitchFamily="18" charset="0"/>
              </a:rPr>
              <a:t>t_order_item</a:t>
            </a:r>
            <a:r>
              <a:rPr lang="zh-CN" altLang="zh-CN" sz="2400" kern="100" dirty="0">
                <a:solidFill>
                  <a:srgbClr val="404040"/>
                </a:solidFill>
                <a:ea typeface="微软雅黑" panose="020B0503020204020204" pitchFamily="34" charset="-122"/>
                <a:cs typeface="Times New Roman" panose="02020603050405020304" pitchFamily="18" charset="0"/>
              </a:rPr>
              <a:t>表，均按照订单</a:t>
            </a:r>
            <a:r>
              <a:rPr lang="en-US" altLang="zh-CN" sz="2400" kern="100" dirty="0">
                <a:solidFill>
                  <a:srgbClr val="404040"/>
                </a:solidFill>
                <a:ea typeface="微软雅黑" panose="020B0503020204020204" pitchFamily="34" charset="-122"/>
                <a:cs typeface="Times New Roman" panose="02020603050405020304" pitchFamily="18" charset="0"/>
              </a:rPr>
              <a:t>ID</a:t>
            </a:r>
            <a:r>
              <a:rPr lang="zh-CN" altLang="zh-CN" sz="2400" kern="100" dirty="0">
                <a:solidFill>
                  <a:srgbClr val="404040"/>
                </a:solidFill>
                <a:ea typeface="微软雅黑" panose="020B0503020204020204" pitchFamily="34" charset="-122"/>
                <a:cs typeface="Times New Roman" panose="02020603050405020304" pitchFamily="18" charset="0"/>
              </a:rPr>
              <a:t>分片，则此两张表互为绑定表关系。绑定表之间的多表关联查询不会出现笛卡尔积关联，关联查询效率将大大提升。</a:t>
            </a:r>
            <a:endParaRPr lang="zh-CN" altLang="zh-CN" dirty="0">
              <a:latin typeface="宋体" panose="02010600030101010101" pitchFamily="2" charset="-122"/>
              <a:cs typeface="宋体" panose="02010600030101010101" pitchFamily="2" charset="-122"/>
            </a:endParaRPr>
          </a:p>
          <a:p>
            <a:pPr indent="0">
              <a:lnSpc>
                <a:spcPct val="150000"/>
              </a:lnSpc>
              <a:spcBef>
                <a:spcPts val="1125"/>
              </a:spcBef>
              <a:spcAft>
                <a:spcPts val="1125"/>
              </a:spcAft>
              <a:buNone/>
            </a:pPr>
            <a:endParaRPr lang="zh-CN" altLang="zh-CN" sz="2400" dirty="0">
              <a:latin typeface="宋体" panose="02010600030101010101" pitchFamily="2" charset="-122"/>
              <a:cs typeface="宋体" panose="02010600030101010101" pitchFamily="2" charset="-122"/>
            </a:endParaRPr>
          </a:p>
        </p:txBody>
      </p:sp>
    </p:spTree>
    <p:extLst>
      <p:ext uri="{BB962C8B-B14F-4D97-AF65-F5344CB8AC3E}">
        <p14:creationId xmlns:p14="http://schemas.microsoft.com/office/powerpoint/2010/main" val="36165748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en-US" altLang="zh-CN" dirty="0" err="1">
                <a:latin typeface="微软雅黑" pitchFamily="34" charset="-122"/>
                <a:ea typeface="微软雅黑" pitchFamily="34" charset="-122"/>
              </a:rPr>
              <a:t>SpringBoot+ShardingJDBC</a:t>
            </a:r>
            <a:endParaRPr lang="zh-CN" altLang="en-US" dirty="0">
              <a:latin typeface="微软雅黑" pitchFamily="34" charset="-122"/>
              <a:ea typeface="微软雅黑" pitchFamily="34" charset="-122"/>
            </a:endParaRPr>
          </a:p>
        </p:txBody>
      </p:sp>
      <p:sp>
        <p:nvSpPr>
          <p:cNvPr id="3" name="副标题 2"/>
          <p:cNvSpPr>
            <a:spLocks noGrp="1"/>
          </p:cNvSpPr>
          <p:nvPr>
            <p:ph type="subTitle" idx="1"/>
          </p:nvPr>
        </p:nvSpPr>
        <p:spPr/>
        <p:txBody>
          <a:bodyPr>
            <a:normAutofit/>
          </a:bodyPr>
          <a:lstStyle/>
          <a:p>
            <a:endParaRPr lang="en-US" altLang="zh-CN" sz="2800" dirty="0">
              <a:latin typeface="微软雅黑" pitchFamily="34" charset="-122"/>
              <a:ea typeface="微软雅黑" pitchFamily="34" charset="-122"/>
            </a:endParaRPr>
          </a:p>
          <a:p>
            <a:r>
              <a:rPr lang="zh-CN" altLang="en-US" sz="2800" dirty="0">
                <a:latin typeface="微软雅黑" pitchFamily="34" charset="-122"/>
                <a:ea typeface="微软雅黑" pitchFamily="34" charset="-122"/>
              </a:rPr>
              <a:t>讲师：</a:t>
            </a:r>
            <a:r>
              <a:rPr lang="en-US" altLang="zh-CN" sz="2800" dirty="0">
                <a:latin typeface="微软雅黑" pitchFamily="34" charset="-122"/>
                <a:ea typeface="微软雅黑" pitchFamily="34" charset="-122"/>
              </a:rPr>
              <a:t>Andy</a:t>
            </a:r>
          </a:p>
          <a:p>
            <a:endParaRPr lang="en-US" altLang="zh-CN" sz="2800" dirty="0">
              <a:latin typeface="微软雅黑" pitchFamily="34" charset="-122"/>
              <a:ea typeface="微软雅黑" pitchFamily="34" charset="-122"/>
            </a:endParaRPr>
          </a:p>
        </p:txBody>
      </p:sp>
    </p:spTree>
    <p:extLst>
      <p:ext uri="{BB962C8B-B14F-4D97-AF65-F5344CB8AC3E}">
        <p14:creationId xmlns:p14="http://schemas.microsoft.com/office/powerpoint/2010/main" val="467567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 altLang="zh-CN" b="1" dirty="0"/>
              <a:t>Java</a:t>
            </a:r>
            <a:r>
              <a:rPr lang="zh-CN" altLang="en-US" b="1" dirty="0"/>
              <a:t>使用</a:t>
            </a:r>
            <a:r>
              <a:rPr lang="en" altLang="zh-CN" b="1" dirty="0" err="1"/>
              <a:t>Sharding</a:t>
            </a:r>
            <a:r>
              <a:rPr lang="en" altLang="zh-CN" b="1" dirty="0"/>
              <a:t>-JDBC</a:t>
            </a:r>
            <a:endParaRPr lang="zh-CN" altLang="zh-CN" dirty="0"/>
          </a:p>
        </p:txBody>
      </p:sp>
      <p:sp>
        <p:nvSpPr>
          <p:cNvPr id="3" name="内容占位符 2"/>
          <p:cNvSpPr>
            <a:spLocks noGrp="1"/>
          </p:cNvSpPr>
          <p:nvPr>
            <p:ph idx="1"/>
          </p:nvPr>
        </p:nvSpPr>
        <p:spPr/>
        <p:txBody>
          <a:bodyPr>
            <a:normAutofit/>
          </a:bodyPr>
          <a:lstStyle/>
          <a:p>
            <a:pPr indent="228600">
              <a:lnSpc>
                <a:spcPct val="150000"/>
              </a:lnSpc>
              <a:spcBef>
                <a:spcPts val="1125"/>
              </a:spcBef>
              <a:spcAft>
                <a:spcPts val="1125"/>
              </a:spcAft>
            </a:pPr>
            <a:r>
              <a:rPr lang="en-US" altLang="zh-CN" dirty="0"/>
              <a:t>Java</a:t>
            </a:r>
            <a:r>
              <a:rPr lang="zh-CN" altLang="zh-CN" dirty="0"/>
              <a:t>中如何使用</a:t>
            </a:r>
            <a:r>
              <a:rPr lang="en-US" altLang="zh-CN" dirty="0" err="1"/>
              <a:t>Sharding</a:t>
            </a:r>
            <a:r>
              <a:rPr lang="en-US" altLang="zh-CN" dirty="0"/>
              <a:t>-JDBC</a:t>
            </a:r>
            <a:endParaRPr lang="zh-CN" altLang="zh-CN" sz="2400" dirty="0">
              <a:effectLst/>
              <a:latin typeface="宋体"/>
              <a:cs typeface="宋体"/>
            </a:endParaRPr>
          </a:p>
        </p:txBody>
      </p:sp>
    </p:spTree>
    <p:extLst>
      <p:ext uri="{BB962C8B-B14F-4D97-AF65-F5344CB8AC3E}">
        <p14:creationId xmlns:p14="http://schemas.microsoft.com/office/powerpoint/2010/main" val="22790467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zh-CN" b="1" dirty="0"/>
              <a:t>一、编码思路</a:t>
            </a:r>
            <a:endParaRPr lang="zh-CN" altLang="zh-CN" dirty="0"/>
          </a:p>
        </p:txBody>
      </p:sp>
      <p:sp>
        <p:nvSpPr>
          <p:cNvPr id="3" name="内容占位符 2"/>
          <p:cNvSpPr>
            <a:spLocks noGrp="1"/>
          </p:cNvSpPr>
          <p:nvPr>
            <p:ph idx="1"/>
          </p:nvPr>
        </p:nvSpPr>
        <p:spPr/>
        <p:txBody>
          <a:bodyPr>
            <a:normAutofit/>
          </a:bodyPr>
          <a:lstStyle/>
          <a:p>
            <a:pPr>
              <a:lnSpc>
                <a:spcPct val="150000"/>
              </a:lnSpc>
              <a:spcBef>
                <a:spcPts val="1125"/>
              </a:spcBef>
              <a:spcAft>
                <a:spcPts val="1125"/>
              </a:spcAft>
            </a:pPr>
            <a:r>
              <a:rPr lang="zh-CN" altLang="zh-CN" sz="2400" dirty="0">
                <a:solidFill>
                  <a:srgbClr val="404040"/>
                </a:solidFill>
                <a:latin typeface="宋体" panose="02010600030101010101" pitchFamily="2" charset="-122"/>
                <a:ea typeface="微软雅黑" panose="020B0503020204020204" pitchFamily="34" charset="-122"/>
                <a:cs typeface="宋体" panose="02010600030101010101" pitchFamily="2" charset="-122"/>
              </a:rPr>
              <a:t>（</a:t>
            </a:r>
            <a:r>
              <a:rPr lang="en-US" altLang="zh-CN" sz="2400" dirty="0">
                <a:solidFill>
                  <a:srgbClr val="404040"/>
                </a:solidFill>
                <a:latin typeface="宋体" panose="02010600030101010101" pitchFamily="2" charset="-122"/>
                <a:ea typeface="微软雅黑" panose="020B0503020204020204" pitchFamily="34" charset="-122"/>
                <a:cs typeface="宋体" panose="02010600030101010101" pitchFamily="2" charset="-122"/>
              </a:rPr>
              <a:t>1</a:t>
            </a:r>
            <a:r>
              <a:rPr lang="zh-CN" altLang="zh-CN" sz="2400" dirty="0">
                <a:solidFill>
                  <a:srgbClr val="404040"/>
                </a:solidFill>
                <a:latin typeface="宋体" panose="02010600030101010101" pitchFamily="2" charset="-122"/>
                <a:ea typeface="微软雅黑" panose="020B0503020204020204" pitchFamily="34" charset="-122"/>
                <a:cs typeface="宋体" panose="02010600030101010101" pitchFamily="2" charset="-122"/>
              </a:rPr>
              <a:t>）</a:t>
            </a:r>
            <a:r>
              <a:rPr lang="en-US" altLang="zh-CN" sz="2400" dirty="0">
                <a:solidFill>
                  <a:srgbClr val="404040"/>
                </a:solidFill>
                <a:latin typeface="宋体" panose="02010600030101010101" pitchFamily="2" charset="-122"/>
                <a:ea typeface="微软雅黑" panose="020B0503020204020204" pitchFamily="34" charset="-122"/>
                <a:cs typeface="宋体" panose="02010600030101010101" pitchFamily="2" charset="-122"/>
              </a:rPr>
              <a:t>Connection</a:t>
            </a:r>
            <a:r>
              <a:rPr lang="zh-CN" altLang="zh-CN" sz="2400" dirty="0">
                <a:solidFill>
                  <a:srgbClr val="404040"/>
                </a:solidFill>
                <a:latin typeface="宋体" panose="02010600030101010101" pitchFamily="2" charset="-122"/>
                <a:ea typeface="微软雅黑" panose="020B0503020204020204" pitchFamily="34" charset="-122"/>
                <a:cs typeface="宋体" panose="02010600030101010101" pitchFamily="2" charset="-122"/>
              </a:rPr>
              <a:t>：我们通过</a:t>
            </a:r>
            <a:r>
              <a:rPr lang="en-US" altLang="zh-CN" sz="2400" dirty="0">
                <a:solidFill>
                  <a:srgbClr val="404040"/>
                </a:solidFill>
                <a:latin typeface="宋体" panose="02010600030101010101" pitchFamily="2" charset="-122"/>
                <a:ea typeface="微软雅黑" panose="020B0503020204020204" pitchFamily="34" charset="-122"/>
                <a:cs typeface="宋体" panose="02010600030101010101" pitchFamily="2" charset="-122"/>
              </a:rPr>
              <a:t>connection</a:t>
            </a:r>
            <a:r>
              <a:rPr lang="zh-CN" altLang="zh-CN" sz="2400" dirty="0">
                <a:solidFill>
                  <a:srgbClr val="404040"/>
                </a:solidFill>
                <a:latin typeface="宋体" panose="02010600030101010101" pitchFamily="2" charset="-122"/>
                <a:ea typeface="微软雅黑" panose="020B0503020204020204" pitchFamily="34" charset="-122"/>
                <a:cs typeface="宋体" panose="02010600030101010101" pitchFamily="2" charset="-122"/>
              </a:rPr>
              <a:t>创建</a:t>
            </a:r>
            <a:r>
              <a:rPr lang="en-US" altLang="zh-CN" sz="2400" dirty="0" err="1">
                <a:solidFill>
                  <a:schemeClr val="tx1">
                    <a:lumMod val="50000"/>
                    <a:lumOff val="50000"/>
                  </a:schemeClr>
                </a:solidFill>
                <a:latin typeface="Consolas" panose="020B0609020204030204" pitchFamily="49" charset="0"/>
                <a:cs typeface="宋体" panose="02010600030101010101" pitchFamily="2" charset="-122"/>
              </a:rPr>
              <a:t>PreparedStatement</a:t>
            </a:r>
            <a:r>
              <a:rPr lang="en-US" altLang="zh-CN" sz="2400" dirty="0">
                <a:solidFill>
                  <a:schemeClr val="tx1">
                    <a:lumMod val="50000"/>
                    <a:lumOff val="50000"/>
                  </a:schemeClr>
                </a:solidFill>
                <a:latin typeface="Consolas" panose="020B0609020204030204" pitchFamily="49" charset="0"/>
                <a:cs typeface="宋体" panose="02010600030101010101" pitchFamily="2" charset="-122"/>
              </a:rPr>
              <a:t> </a:t>
            </a:r>
            <a:r>
              <a:rPr lang="en-US" altLang="zh-CN" sz="2400" dirty="0">
                <a:solidFill>
                  <a:schemeClr val="tx1">
                    <a:lumMod val="50000"/>
                    <a:lumOff val="50000"/>
                  </a:schemeClr>
                </a:solidFill>
                <a:latin typeface="微软雅黑" panose="020B0503020204020204" pitchFamily="34" charset="-122"/>
                <a:cs typeface="宋体" panose="02010600030101010101" pitchFamily="2" charset="-122"/>
              </a:rPr>
              <a:t> </a:t>
            </a:r>
            <a:r>
              <a:rPr lang="zh-CN" altLang="zh-CN" sz="2400" dirty="0">
                <a:solidFill>
                  <a:schemeClr val="tx1">
                    <a:lumMod val="50000"/>
                    <a:lumOff val="50000"/>
                  </a:schemeClr>
                </a:solidFill>
                <a:latin typeface="宋体" panose="02010600030101010101" pitchFamily="2" charset="-122"/>
                <a:ea typeface="微软雅黑" panose="020B0503020204020204" pitchFamily="34" charset="-122"/>
                <a:cs typeface="宋体" panose="02010600030101010101" pitchFamily="2" charset="-122"/>
              </a:rPr>
              <a:t>，代码：</a:t>
            </a:r>
            <a:r>
              <a:rPr lang="en-US" altLang="zh-CN" sz="2400" dirty="0" err="1">
                <a:solidFill>
                  <a:schemeClr val="tx1">
                    <a:lumMod val="50000"/>
                    <a:lumOff val="50000"/>
                  </a:schemeClr>
                </a:solidFill>
                <a:latin typeface="Consolas" panose="020B0609020204030204" pitchFamily="49" charset="0"/>
                <a:cs typeface="宋体" panose="02010600030101010101" pitchFamily="2" charset="-122"/>
              </a:rPr>
              <a:t>conn.prepareStatement</a:t>
            </a:r>
            <a:r>
              <a:rPr lang="en-US" altLang="zh-CN" sz="2400" dirty="0">
                <a:solidFill>
                  <a:schemeClr val="tx1">
                    <a:lumMod val="50000"/>
                    <a:lumOff val="50000"/>
                  </a:schemeClr>
                </a:solidFill>
                <a:latin typeface="Consolas" panose="020B0609020204030204" pitchFamily="49" charset="0"/>
                <a:cs typeface="宋体" panose="02010600030101010101" pitchFamily="2" charset="-122"/>
              </a:rPr>
              <a:t>(</a:t>
            </a:r>
            <a:r>
              <a:rPr lang="en-US" altLang="zh-CN" sz="2400" dirty="0" err="1">
                <a:solidFill>
                  <a:schemeClr val="tx1">
                    <a:lumMod val="50000"/>
                    <a:lumOff val="50000"/>
                  </a:schemeClr>
                </a:solidFill>
                <a:latin typeface="Consolas" panose="020B0609020204030204" pitchFamily="49" charset="0"/>
                <a:cs typeface="宋体" panose="02010600030101010101" pitchFamily="2" charset="-122"/>
              </a:rPr>
              <a:t>sql</a:t>
            </a:r>
            <a:r>
              <a:rPr lang="en-US" altLang="zh-CN" sz="2400" dirty="0">
                <a:solidFill>
                  <a:schemeClr val="tx1">
                    <a:lumMod val="50000"/>
                    <a:lumOff val="50000"/>
                  </a:schemeClr>
                </a:solidFill>
                <a:latin typeface="Consolas" panose="020B0609020204030204" pitchFamily="49" charset="0"/>
                <a:cs typeface="宋体" panose="02010600030101010101" pitchFamily="2" charset="-122"/>
              </a:rPr>
              <a:t>);</a:t>
            </a:r>
            <a:r>
              <a:rPr lang="en-US" altLang="zh-CN" sz="2400" dirty="0">
                <a:solidFill>
                  <a:srgbClr val="404040"/>
                </a:solidFill>
                <a:latin typeface="微软雅黑" panose="020B0503020204020204" pitchFamily="34" charset="-122"/>
                <a:cs typeface="宋体" panose="02010600030101010101" pitchFamily="2" charset="-122"/>
              </a:rPr>
              <a:t> </a:t>
            </a:r>
            <a:r>
              <a:rPr lang="zh-CN" altLang="zh-CN" sz="2400" dirty="0">
                <a:solidFill>
                  <a:srgbClr val="404040"/>
                </a:solidFill>
                <a:latin typeface="宋体" panose="02010600030101010101" pitchFamily="2" charset="-122"/>
                <a:ea typeface="微软雅黑" panose="020B0503020204020204" pitchFamily="34" charset="-122"/>
                <a:cs typeface="宋体" panose="02010600030101010101" pitchFamily="2" charset="-122"/>
              </a:rPr>
              <a:t>有了</a:t>
            </a:r>
            <a:r>
              <a:rPr lang="en-US" altLang="zh-CN" sz="2400" dirty="0" err="1">
                <a:solidFill>
                  <a:srgbClr val="404040"/>
                </a:solidFill>
                <a:latin typeface="宋体" panose="02010600030101010101" pitchFamily="2" charset="-122"/>
                <a:ea typeface="微软雅黑" panose="020B0503020204020204" pitchFamily="34" charset="-122"/>
                <a:cs typeface="宋体" panose="02010600030101010101" pitchFamily="2" charset="-122"/>
              </a:rPr>
              <a:t>PreparedStatement</a:t>
            </a:r>
            <a:r>
              <a:rPr lang="zh-CN" altLang="zh-CN" sz="2400" dirty="0">
                <a:solidFill>
                  <a:srgbClr val="404040"/>
                </a:solidFill>
                <a:latin typeface="宋体" panose="02010600030101010101" pitchFamily="2" charset="-122"/>
                <a:ea typeface="微软雅黑" panose="020B0503020204020204" pitchFamily="34" charset="-122"/>
                <a:cs typeface="宋体" panose="02010600030101010101" pitchFamily="2" charset="-122"/>
              </a:rPr>
              <a:t>对象之后就可以执行</a:t>
            </a:r>
            <a:r>
              <a:rPr lang="en-US" altLang="zh-CN" sz="2400" dirty="0">
                <a:solidFill>
                  <a:srgbClr val="404040"/>
                </a:solidFill>
                <a:latin typeface="宋体" panose="02010600030101010101" pitchFamily="2" charset="-122"/>
                <a:ea typeface="微软雅黑" panose="020B0503020204020204" pitchFamily="34" charset="-122"/>
                <a:cs typeface="宋体" panose="02010600030101010101" pitchFamily="2" charset="-122"/>
              </a:rPr>
              <a:t>SQL</a:t>
            </a:r>
            <a:r>
              <a:rPr lang="zh-CN" altLang="zh-CN" sz="2400" dirty="0">
                <a:solidFill>
                  <a:srgbClr val="404040"/>
                </a:solidFill>
                <a:latin typeface="宋体" panose="02010600030101010101" pitchFamily="2" charset="-122"/>
                <a:ea typeface="微软雅黑" panose="020B0503020204020204" pitchFamily="34" charset="-122"/>
                <a:cs typeface="宋体" panose="02010600030101010101" pitchFamily="2" charset="-122"/>
              </a:rPr>
              <a:t>语句了。</a:t>
            </a:r>
            <a:endParaRPr lang="zh-CN" altLang="zh-CN" sz="2400" dirty="0">
              <a:latin typeface="宋体" panose="02010600030101010101" pitchFamily="2" charset="-122"/>
              <a:cs typeface="宋体" panose="02010600030101010101" pitchFamily="2" charset="-122"/>
            </a:endParaRPr>
          </a:p>
          <a:p>
            <a:pPr>
              <a:lnSpc>
                <a:spcPct val="150000"/>
              </a:lnSpc>
              <a:spcBef>
                <a:spcPts val="1125"/>
              </a:spcBef>
              <a:spcAft>
                <a:spcPts val="1125"/>
              </a:spcAft>
            </a:pPr>
            <a:r>
              <a:rPr lang="zh-CN" altLang="zh-CN" sz="2400" dirty="0">
                <a:solidFill>
                  <a:srgbClr val="404040"/>
                </a:solidFill>
                <a:latin typeface="宋体" panose="02010600030101010101" pitchFamily="2" charset="-122"/>
                <a:ea typeface="微软雅黑" panose="020B0503020204020204" pitchFamily="34" charset="-122"/>
                <a:cs typeface="宋体" panose="02010600030101010101" pitchFamily="2" charset="-122"/>
              </a:rPr>
              <a:t>（</a:t>
            </a:r>
            <a:r>
              <a:rPr lang="en-US" altLang="zh-CN" sz="2400" dirty="0">
                <a:solidFill>
                  <a:srgbClr val="404040"/>
                </a:solidFill>
                <a:latin typeface="宋体" panose="02010600030101010101" pitchFamily="2" charset="-122"/>
                <a:ea typeface="微软雅黑" panose="020B0503020204020204" pitchFamily="34" charset="-122"/>
                <a:cs typeface="宋体" panose="02010600030101010101" pitchFamily="2" charset="-122"/>
              </a:rPr>
              <a:t>2</a:t>
            </a:r>
            <a:r>
              <a:rPr lang="zh-CN" altLang="zh-CN" sz="2400" dirty="0">
                <a:solidFill>
                  <a:srgbClr val="404040"/>
                </a:solidFill>
                <a:latin typeface="宋体" panose="02010600030101010101" pitchFamily="2" charset="-122"/>
                <a:ea typeface="微软雅黑" panose="020B0503020204020204" pitchFamily="34" charset="-122"/>
                <a:cs typeface="宋体" panose="02010600030101010101" pitchFamily="2" charset="-122"/>
              </a:rPr>
              <a:t>）</a:t>
            </a:r>
            <a:r>
              <a:rPr lang="en-US" altLang="zh-CN" sz="2400" dirty="0" err="1">
                <a:solidFill>
                  <a:srgbClr val="404040"/>
                </a:solidFill>
                <a:latin typeface="宋体" panose="02010600030101010101" pitchFamily="2" charset="-122"/>
                <a:ea typeface="微软雅黑" panose="020B0503020204020204" pitchFamily="34" charset="-122"/>
                <a:cs typeface="宋体" panose="02010600030101010101" pitchFamily="2" charset="-122"/>
              </a:rPr>
              <a:t>DataSource</a:t>
            </a:r>
            <a:r>
              <a:rPr lang="zh-CN" altLang="zh-CN" sz="2400" dirty="0">
                <a:solidFill>
                  <a:srgbClr val="404040"/>
                </a:solidFill>
                <a:latin typeface="宋体" panose="02010600030101010101" pitchFamily="2" charset="-122"/>
                <a:ea typeface="微软雅黑" panose="020B0503020204020204" pitchFamily="34" charset="-122"/>
                <a:cs typeface="宋体" panose="02010600030101010101" pitchFamily="2" charset="-122"/>
              </a:rPr>
              <a:t>：在上一步我们清楚，需要一个</a:t>
            </a:r>
            <a:r>
              <a:rPr lang="en-US" altLang="zh-CN" sz="2400" dirty="0">
                <a:solidFill>
                  <a:srgbClr val="404040"/>
                </a:solidFill>
                <a:latin typeface="宋体" panose="02010600030101010101" pitchFamily="2" charset="-122"/>
                <a:ea typeface="微软雅黑" panose="020B0503020204020204" pitchFamily="34" charset="-122"/>
                <a:cs typeface="宋体" panose="02010600030101010101" pitchFamily="2" charset="-122"/>
              </a:rPr>
              <a:t>Connection</a:t>
            </a:r>
            <a:r>
              <a:rPr lang="zh-CN" altLang="zh-CN" sz="2400" dirty="0">
                <a:solidFill>
                  <a:srgbClr val="404040"/>
                </a:solidFill>
                <a:latin typeface="宋体" panose="02010600030101010101" pitchFamily="2" charset="-122"/>
                <a:ea typeface="微软雅黑" panose="020B0503020204020204" pitchFamily="34" charset="-122"/>
                <a:cs typeface="宋体" panose="02010600030101010101" pitchFamily="2" charset="-122"/>
              </a:rPr>
              <a:t>，那么怎么获取到呢？就是通过构造一个</a:t>
            </a:r>
            <a:r>
              <a:rPr lang="en-US" altLang="zh-CN" sz="2400" dirty="0" err="1">
                <a:solidFill>
                  <a:srgbClr val="404040"/>
                </a:solidFill>
                <a:latin typeface="宋体" panose="02010600030101010101" pitchFamily="2" charset="-122"/>
                <a:ea typeface="微软雅黑" panose="020B0503020204020204" pitchFamily="34" charset="-122"/>
                <a:cs typeface="宋体" panose="02010600030101010101" pitchFamily="2" charset="-122"/>
              </a:rPr>
              <a:t>DataSource</a:t>
            </a:r>
            <a:r>
              <a:rPr lang="zh-CN" altLang="zh-CN" sz="2400" dirty="0">
                <a:solidFill>
                  <a:srgbClr val="404040"/>
                </a:solidFill>
                <a:latin typeface="宋体" panose="02010600030101010101" pitchFamily="2" charset="-122"/>
                <a:ea typeface="微软雅黑" panose="020B0503020204020204" pitchFamily="34" charset="-122"/>
                <a:cs typeface="宋体" panose="02010600030101010101" pitchFamily="2" charset="-122"/>
              </a:rPr>
              <a:t>，在数据源中可以获取到多个</a:t>
            </a:r>
            <a:r>
              <a:rPr lang="en-US" altLang="zh-CN" sz="2400" dirty="0">
                <a:solidFill>
                  <a:srgbClr val="404040"/>
                </a:solidFill>
                <a:latin typeface="宋体" panose="02010600030101010101" pitchFamily="2" charset="-122"/>
                <a:ea typeface="微软雅黑" panose="020B0503020204020204" pitchFamily="34" charset="-122"/>
                <a:cs typeface="宋体" panose="02010600030101010101" pitchFamily="2" charset="-122"/>
              </a:rPr>
              <a:t>connection</a:t>
            </a:r>
            <a:r>
              <a:rPr lang="zh-CN" altLang="zh-CN" sz="2400" dirty="0">
                <a:solidFill>
                  <a:srgbClr val="404040"/>
                </a:solidFill>
                <a:latin typeface="宋体" panose="02010600030101010101" pitchFamily="2" charset="-122"/>
                <a:ea typeface="微软雅黑" panose="020B0503020204020204" pitchFamily="34" charset="-122"/>
                <a:cs typeface="宋体" panose="02010600030101010101" pitchFamily="2" charset="-122"/>
              </a:rPr>
              <a:t>：</a:t>
            </a:r>
            <a:r>
              <a:rPr lang="en-US" altLang="zh-CN" sz="2400" dirty="0" err="1">
                <a:solidFill>
                  <a:srgbClr val="404040"/>
                </a:solidFill>
                <a:latin typeface="宋体" panose="02010600030101010101" pitchFamily="2" charset="-122"/>
                <a:ea typeface="微软雅黑" panose="020B0503020204020204" pitchFamily="34" charset="-122"/>
                <a:cs typeface="宋体" panose="02010600030101010101" pitchFamily="2" charset="-122"/>
              </a:rPr>
              <a:t>dataSource.getConnection</a:t>
            </a:r>
            <a:r>
              <a:rPr lang="en-US" altLang="zh-CN" sz="2400" dirty="0">
                <a:solidFill>
                  <a:srgbClr val="404040"/>
                </a:solidFill>
                <a:latin typeface="宋体" panose="02010600030101010101" pitchFamily="2" charset="-122"/>
                <a:ea typeface="微软雅黑" panose="020B0503020204020204" pitchFamily="34" charset="-122"/>
                <a:cs typeface="宋体" panose="02010600030101010101" pitchFamily="2" charset="-122"/>
              </a:rPr>
              <a:t>();</a:t>
            </a:r>
            <a:endParaRPr lang="zh-CN" altLang="zh-CN" sz="2400" dirty="0">
              <a:latin typeface="宋体" panose="02010600030101010101" pitchFamily="2" charset="-122"/>
              <a:cs typeface="宋体" panose="02010600030101010101" pitchFamily="2" charset="-122"/>
            </a:endParaRPr>
          </a:p>
        </p:txBody>
      </p:sp>
    </p:spTree>
    <p:extLst>
      <p:ext uri="{BB962C8B-B14F-4D97-AF65-F5344CB8AC3E}">
        <p14:creationId xmlns:p14="http://schemas.microsoft.com/office/powerpoint/2010/main" val="28276817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zh-CN" b="1" dirty="0"/>
              <a:t>一、编码思路</a:t>
            </a:r>
            <a:endParaRPr lang="zh-CN" altLang="zh-CN" dirty="0"/>
          </a:p>
        </p:txBody>
      </p:sp>
      <p:sp>
        <p:nvSpPr>
          <p:cNvPr id="3" name="内容占位符 2"/>
          <p:cNvSpPr>
            <a:spLocks noGrp="1"/>
          </p:cNvSpPr>
          <p:nvPr>
            <p:ph idx="1"/>
          </p:nvPr>
        </p:nvSpPr>
        <p:spPr/>
        <p:txBody>
          <a:bodyPr>
            <a:normAutofit/>
          </a:bodyPr>
          <a:lstStyle/>
          <a:p>
            <a:pPr>
              <a:lnSpc>
                <a:spcPct val="150000"/>
              </a:lnSpc>
              <a:spcBef>
                <a:spcPts val="1125"/>
              </a:spcBef>
              <a:spcAft>
                <a:spcPts val="1125"/>
              </a:spcAft>
            </a:pPr>
            <a:r>
              <a:rPr lang="zh-CN" altLang="zh-CN" sz="2400" dirty="0">
                <a:solidFill>
                  <a:srgbClr val="404040"/>
                </a:solidFill>
                <a:latin typeface="宋体" panose="02010600030101010101" pitchFamily="2" charset="-122"/>
                <a:ea typeface="微软雅黑" panose="020B0503020204020204" pitchFamily="34" charset="-122"/>
                <a:cs typeface="宋体" panose="02010600030101010101" pitchFamily="2" charset="-122"/>
              </a:rPr>
              <a:t>（</a:t>
            </a:r>
            <a:r>
              <a:rPr lang="en-US" altLang="zh-CN" sz="2400" dirty="0">
                <a:solidFill>
                  <a:srgbClr val="404040"/>
                </a:solidFill>
                <a:latin typeface="宋体" panose="02010600030101010101" pitchFamily="2" charset="-122"/>
                <a:ea typeface="微软雅黑" panose="020B0503020204020204" pitchFamily="34" charset="-122"/>
                <a:cs typeface="宋体" panose="02010600030101010101" pitchFamily="2" charset="-122"/>
              </a:rPr>
              <a:t>3</a:t>
            </a:r>
            <a:r>
              <a:rPr lang="zh-CN" altLang="zh-CN" sz="2400" dirty="0">
                <a:solidFill>
                  <a:srgbClr val="404040"/>
                </a:solidFill>
                <a:latin typeface="宋体" panose="02010600030101010101" pitchFamily="2" charset="-122"/>
                <a:ea typeface="微软雅黑" panose="020B0503020204020204" pitchFamily="34" charset="-122"/>
                <a:cs typeface="宋体" panose="02010600030101010101" pitchFamily="2" charset="-122"/>
              </a:rPr>
              <a:t>）</a:t>
            </a:r>
            <a:r>
              <a:rPr lang="en-US" altLang="zh-CN" sz="2400" dirty="0" err="1">
                <a:solidFill>
                  <a:srgbClr val="404040"/>
                </a:solidFill>
                <a:latin typeface="宋体" panose="02010600030101010101" pitchFamily="2" charset="-122"/>
                <a:ea typeface="微软雅黑" panose="020B0503020204020204" pitchFamily="34" charset="-122"/>
                <a:cs typeface="宋体" panose="02010600030101010101" pitchFamily="2" charset="-122"/>
              </a:rPr>
              <a:t>ShardingDataSourceFactory</a:t>
            </a:r>
            <a:r>
              <a:rPr lang="zh-CN" altLang="zh-CN" sz="2400" dirty="0">
                <a:solidFill>
                  <a:srgbClr val="404040"/>
                </a:solidFill>
                <a:latin typeface="宋体" panose="02010600030101010101" pitchFamily="2" charset="-122"/>
                <a:ea typeface="微软雅黑" panose="020B0503020204020204" pitchFamily="34" charset="-122"/>
                <a:cs typeface="宋体" panose="02010600030101010101" pitchFamily="2" charset="-122"/>
              </a:rPr>
              <a:t>：在上一步用到了</a:t>
            </a:r>
            <a:r>
              <a:rPr lang="en-US" altLang="zh-CN" sz="2400" dirty="0" err="1">
                <a:solidFill>
                  <a:srgbClr val="404040"/>
                </a:solidFill>
                <a:latin typeface="宋体" panose="02010600030101010101" pitchFamily="2" charset="-122"/>
                <a:ea typeface="微软雅黑" panose="020B0503020204020204" pitchFamily="34" charset="-122"/>
                <a:cs typeface="宋体" panose="02010600030101010101" pitchFamily="2" charset="-122"/>
              </a:rPr>
              <a:t>DataSource</a:t>
            </a:r>
            <a:r>
              <a:rPr lang="zh-CN" altLang="zh-CN" sz="2400" dirty="0">
                <a:solidFill>
                  <a:srgbClr val="404040"/>
                </a:solidFill>
                <a:latin typeface="宋体" panose="02010600030101010101" pitchFamily="2" charset="-122"/>
                <a:ea typeface="微软雅黑" panose="020B0503020204020204" pitchFamily="34" charset="-122"/>
                <a:cs typeface="宋体" panose="02010600030101010101" pitchFamily="2" charset="-122"/>
              </a:rPr>
              <a:t>，在以前，我们直接就可以使用第三方提供商直接构造一个</a:t>
            </a:r>
            <a:r>
              <a:rPr lang="en-US" altLang="zh-CN" sz="2400" dirty="0" err="1">
                <a:solidFill>
                  <a:srgbClr val="404040"/>
                </a:solidFill>
                <a:latin typeface="宋体" panose="02010600030101010101" pitchFamily="2" charset="-122"/>
                <a:ea typeface="微软雅黑" panose="020B0503020204020204" pitchFamily="34" charset="-122"/>
                <a:cs typeface="宋体" panose="02010600030101010101" pitchFamily="2" charset="-122"/>
              </a:rPr>
              <a:t>DataSource</a:t>
            </a:r>
            <a:r>
              <a:rPr lang="zh-CN" altLang="zh-CN" sz="2400" dirty="0">
                <a:solidFill>
                  <a:srgbClr val="404040"/>
                </a:solidFill>
                <a:latin typeface="宋体" panose="02010600030101010101" pitchFamily="2" charset="-122"/>
                <a:ea typeface="微软雅黑" panose="020B0503020204020204" pitchFamily="34" charset="-122"/>
                <a:cs typeface="宋体" panose="02010600030101010101" pitchFamily="2" charset="-122"/>
              </a:rPr>
              <a:t>就可以了，那么这里不一样了，因为在具体的</a:t>
            </a:r>
            <a:r>
              <a:rPr lang="en-US" altLang="zh-CN" sz="2400" dirty="0" err="1">
                <a:solidFill>
                  <a:srgbClr val="404040"/>
                </a:solidFill>
                <a:latin typeface="宋体" panose="02010600030101010101" pitchFamily="2" charset="-122"/>
                <a:ea typeface="微软雅黑" panose="020B0503020204020204" pitchFamily="34" charset="-122"/>
                <a:cs typeface="宋体" panose="02010600030101010101" pitchFamily="2" charset="-122"/>
              </a:rPr>
              <a:t>DataSource</a:t>
            </a:r>
            <a:r>
              <a:rPr lang="zh-CN" altLang="zh-CN" sz="2400" dirty="0">
                <a:solidFill>
                  <a:srgbClr val="404040"/>
                </a:solidFill>
                <a:latin typeface="宋体" panose="02010600030101010101" pitchFamily="2" charset="-122"/>
                <a:ea typeface="微软雅黑" panose="020B0503020204020204" pitchFamily="34" charset="-122"/>
                <a:cs typeface="宋体" panose="02010600030101010101" pitchFamily="2" charset="-122"/>
              </a:rPr>
              <a:t>中间，我们需要定义各种分片、路由规则，所以这里使用</a:t>
            </a:r>
            <a:r>
              <a:rPr lang="en-US" altLang="zh-CN" sz="2400" dirty="0" err="1">
                <a:solidFill>
                  <a:srgbClr val="404040"/>
                </a:solidFill>
                <a:latin typeface="宋体" panose="02010600030101010101" pitchFamily="2" charset="-122"/>
                <a:ea typeface="微软雅黑" panose="020B0503020204020204" pitchFamily="34" charset="-122"/>
                <a:cs typeface="宋体" panose="02010600030101010101" pitchFamily="2" charset="-122"/>
              </a:rPr>
              <a:t>sharding-jdbc</a:t>
            </a:r>
            <a:r>
              <a:rPr lang="zh-CN" altLang="zh-CN" sz="2400" dirty="0">
                <a:solidFill>
                  <a:srgbClr val="404040"/>
                </a:solidFill>
                <a:latin typeface="宋体" panose="02010600030101010101" pitchFamily="2" charset="-122"/>
                <a:ea typeface="微软雅黑" panose="020B0503020204020204" pitchFamily="34" charset="-122"/>
                <a:cs typeface="宋体" panose="02010600030101010101" pitchFamily="2" charset="-122"/>
              </a:rPr>
              <a:t>提供的进行构建，代码如下：</a:t>
            </a:r>
            <a:endParaRPr lang="en-US" altLang="zh-CN" sz="2400" dirty="0">
              <a:solidFill>
                <a:srgbClr val="404040"/>
              </a:solidFill>
              <a:latin typeface="宋体" panose="02010600030101010101" pitchFamily="2" charset="-122"/>
              <a:ea typeface="微软雅黑" panose="020B0503020204020204" pitchFamily="34" charset="-122"/>
              <a:cs typeface="宋体" panose="02010600030101010101" pitchFamily="2" charset="-122"/>
            </a:endParaRPr>
          </a:p>
          <a:p>
            <a:pPr>
              <a:lnSpc>
                <a:spcPct val="150000"/>
              </a:lnSpc>
              <a:spcBef>
                <a:spcPts val="1125"/>
              </a:spcBef>
              <a:spcAft>
                <a:spcPts val="1125"/>
              </a:spcAft>
            </a:pPr>
            <a:r>
              <a:rPr lang="en-US" altLang="zh-CN" sz="1800" dirty="0" err="1"/>
              <a:t>DataSource</a:t>
            </a:r>
            <a:r>
              <a:rPr lang="en-US" altLang="zh-CN" sz="1800" dirty="0"/>
              <a:t> </a:t>
            </a:r>
            <a:r>
              <a:rPr lang="en-US" altLang="zh-CN" sz="1800" dirty="0" err="1"/>
              <a:t>dataSource</a:t>
            </a:r>
            <a:r>
              <a:rPr lang="en-US" altLang="zh-CN" sz="1800" dirty="0"/>
              <a:t> = </a:t>
            </a:r>
            <a:r>
              <a:rPr lang="en-US" altLang="zh-CN" sz="1800" dirty="0" err="1"/>
              <a:t>ShardingDataSourceFactory.createDataSource</a:t>
            </a:r>
            <a:r>
              <a:rPr lang="en-US" altLang="zh-CN" sz="1800" dirty="0"/>
              <a:t>(</a:t>
            </a:r>
            <a:r>
              <a:rPr lang="en-US" altLang="zh-CN" sz="1800" dirty="0" err="1"/>
              <a:t>dataSourceMap</a:t>
            </a:r>
            <a:r>
              <a:rPr lang="en-US" altLang="zh-CN" sz="1800" dirty="0"/>
              <a:t>, </a:t>
            </a:r>
            <a:r>
              <a:rPr lang="en-US" altLang="zh-CN" sz="1800" dirty="0" err="1"/>
              <a:t>shardingRuleConfig</a:t>
            </a:r>
            <a:r>
              <a:rPr lang="en-US" altLang="zh-CN" sz="1800" dirty="0"/>
              <a:t>, new </a:t>
            </a:r>
            <a:r>
              <a:rPr lang="en-US" altLang="zh-CN" sz="1800" dirty="0" err="1"/>
              <a:t>ConcurrentHashMap</a:t>
            </a:r>
            <a:r>
              <a:rPr lang="en-US" altLang="zh-CN" sz="1800" dirty="0"/>
              <a:t>&lt;String, Object&gt;(), new Properties());</a:t>
            </a:r>
            <a:endParaRPr lang="zh-CN" altLang="zh-CN" sz="1800" dirty="0"/>
          </a:p>
          <a:p>
            <a:pPr>
              <a:lnSpc>
                <a:spcPct val="150000"/>
              </a:lnSpc>
              <a:spcBef>
                <a:spcPts val="1125"/>
              </a:spcBef>
              <a:spcAft>
                <a:spcPts val="1125"/>
              </a:spcAft>
            </a:pPr>
            <a:endParaRPr lang="zh-CN" altLang="zh-CN" sz="2400" dirty="0">
              <a:latin typeface="宋体" panose="02010600030101010101" pitchFamily="2" charset="-122"/>
              <a:cs typeface="宋体" panose="02010600030101010101" pitchFamily="2" charset="-122"/>
            </a:endParaRPr>
          </a:p>
        </p:txBody>
      </p:sp>
    </p:spTree>
    <p:extLst>
      <p:ext uri="{BB962C8B-B14F-4D97-AF65-F5344CB8AC3E}">
        <p14:creationId xmlns:p14="http://schemas.microsoft.com/office/powerpoint/2010/main" val="27291572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课程大纲</a:t>
            </a:r>
            <a:endParaRPr lang="zh-CN" altLang="zh-CN" dirty="0"/>
          </a:p>
        </p:txBody>
      </p:sp>
      <p:pic>
        <p:nvPicPr>
          <p:cNvPr id="6" name="内容占位符 5">
            <a:extLst>
              <a:ext uri="{FF2B5EF4-FFF2-40B4-BE49-F238E27FC236}">
                <a16:creationId xmlns:a16="http://schemas.microsoft.com/office/drawing/2014/main" id="{8C6CE47A-68DC-EC42-9AB8-CA219CC8FFF9}"/>
              </a:ext>
            </a:extLst>
          </p:cNvPr>
          <p:cNvPicPr>
            <a:picLocks noGrp="1" noChangeAspect="1"/>
          </p:cNvPicPr>
          <p:nvPr>
            <p:ph idx="1"/>
          </p:nvPr>
        </p:nvPicPr>
        <p:blipFill>
          <a:blip r:embed="rId2"/>
          <a:stretch>
            <a:fillRect/>
          </a:stretch>
        </p:blipFill>
        <p:spPr>
          <a:xfrm>
            <a:off x="749029" y="1148592"/>
            <a:ext cx="9669296" cy="5709408"/>
          </a:xfrm>
          <a:prstGeom prst="rect">
            <a:avLst/>
          </a:prstGeom>
        </p:spPr>
      </p:pic>
    </p:spTree>
    <p:extLst>
      <p:ext uri="{BB962C8B-B14F-4D97-AF65-F5344CB8AC3E}">
        <p14:creationId xmlns:p14="http://schemas.microsoft.com/office/powerpoint/2010/main" val="401970359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zh-CN" b="1" dirty="0"/>
              <a:t>一、编码思路</a:t>
            </a:r>
            <a:endParaRPr lang="zh-CN" altLang="zh-CN" dirty="0"/>
          </a:p>
        </p:txBody>
      </p:sp>
      <p:sp>
        <p:nvSpPr>
          <p:cNvPr id="3" name="内容占位符 2"/>
          <p:cNvSpPr>
            <a:spLocks noGrp="1"/>
          </p:cNvSpPr>
          <p:nvPr>
            <p:ph idx="1"/>
          </p:nvPr>
        </p:nvSpPr>
        <p:spPr/>
        <p:txBody>
          <a:bodyPr>
            <a:normAutofit/>
          </a:bodyPr>
          <a:lstStyle/>
          <a:p>
            <a:pPr>
              <a:lnSpc>
                <a:spcPct val="150000"/>
              </a:lnSpc>
              <a:spcBef>
                <a:spcPts val="1125"/>
              </a:spcBef>
              <a:spcAft>
                <a:spcPts val="1125"/>
              </a:spcAft>
            </a:pPr>
            <a:r>
              <a:rPr lang="zh-CN" altLang="zh-CN" sz="2400" dirty="0">
                <a:solidFill>
                  <a:srgbClr val="404040"/>
                </a:solidFill>
                <a:latin typeface="宋体" panose="02010600030101010101" pitchFamily="2" charset="-122"/>
                <a:ea typeface="微软雅黑" panose="020B0503020204020204" pitchFamily="34" charset="-122"/>
                <a:cs typeface="宋体" panose="02010600030101010101" pitchFamily="2" charset="-122"/>
              </a:rPr>
              <a:t>（</a:t>
            </a:r>
            <a:r>
              <a:rPr lang="en-US" altLang="zh-CN" sz="2400" dirty="0">
                <a:solidFill>
                  <a:srgbClr val="404040"/>
                </a:solidFill>
                <a:latin typeface="宋体" panose="02010600030101010101" pitchFamily="2" charset="-122"/>
                <a:ea typeface="微软雅黑" panose="020B0503020204020204" pitchFamily="34" charset="-122"/>
                <a:cs typeface="宋体" panose="02010600030101010101" pitchFamily="2" charset="-122"/>
              </a:rPr>
              <a:t>4</a:t>
            </a:r>
            <a:r>
              <a:rPr lang="zh-CN" altLang="zh-CN" sz="2400" dirty="0">
                <a:solidFill>
                  <a:srgbClr val="404040"/>
                </a:solidFill>
                <a:latin typeface="宋体" panose="02010600030101010101" pitchFamily="2" charset="-122"/>
                <a:ea typeface="微软雅黑" panose="020B0503020204020204" pitchFamily="34" charset="-122"/>
                <a:cs typeface="宋体" panose="02010600030101010101" pitchFamily="2" charset="-122"/>
              </a:rPr>
              <a:t>）</a:t>
            </a:r>
            <a:r>
              <a:rPr lang="en-US" altLang="zh-CN" sz="2400" dirty="0" err="1">
                <a:solidFill>
                  <a:srgbClr val="404040"/>
                </a:solidFill>
                <a:latin typeface="宋体" panose="02010600030101010101" pitchFamily="2" charset="-122"/>
                <a:ea typeface="微软雅黑" panose="020B0503020204020204" pitchFamily="34" charset="-122"/>
                <a:cs typeface="宋体" panose="02010600030101010101" pitchFamily="2" charset="-122"/>
              </a:rPr>
              <a:t>ShardingRule</a:t>
            </a:r>
            <a:r>
              <a:rPr lang="zh-CN" altLang="zh-CN" sz="2400" dirty="0">
                <a:solidFill>
                  <a:srgbClr val="404040"/>
                </a:solidFill>
                <a:latin typeface="宋体" panose="02010600030101010101" pitchFamily="2" charset="-122"/>
                <a:ea typeface="微软雅黑" panose="020B0503020204020204" pitchFamily="34" charset="-122"/>
                <a:cs typeface="宋体" panose="02010600030101010101" pitchFamily="2" charset="-122"/>
              </a:rPr>
              <a:t>：在上面使用到了</a:t>
            </a:r>
            <a:r>
              <a:rPr lang="en-US" altLang="zh-CN" sz="2400" dirty="0" err="1">
                <a:solidFill>
                  <a:srgbClr val="404040"/>
                </a:solidFill>
                <a:latin typeface="宋体" panose="02010600030101010101" pitchFamily="2" charset="-122"/>
                <a:ea typeface="微软雅黑" panose="020B0503020204020204" pitchFamily="34" charset="-122"/>
                <a:cs typeface="宋体" panose="02010600030101010101" pitchFamily="2" charset="-122"/>
              </a:rPr>
              <a:t>ShardingDataSourceFactory</a:t>
            </a:r>
            <a:r>
              <a:rPr lang="zh-CN" altLang="zh-CN" sz="2400" dirty="0">
                <a:solidFill>
                  <a:srgbClr val="404040"/>
                </a:solidFill>
                <a:latin typeface="宋体" panose="02010600030101010101" pitchFamily="2" charset="-122"/>
                <a:ea typeface="微软雅黑" panose="020B0503020204020204" pitchFamily="34" charset="-122"/>
                <a:cs typeface="宋体" panose="02010600030101010101" pitchFamily="2" charset="-122"/>
              </a:rPr>
              <a:t>，而使用</a:t>
            </a:r>
            <a:r>
              <a:rPr lang="en-US" altLang="zh-CN" sz="2400" dirty="0" err="1">
                <a:solidFill>
                  <a:srgbClr val="404040"/>
                </a:solidFill>
                <a:latin typeface="宋体" panose="02010600030101010101" pitchFamily="2" charset="-122"/>
                <a:ea typeface="微软雅黑" panose="020B0503020204020204" pitchFamily="34" charset="-122"/>
                <a:cs typeface="宋体" panose="02010600030101010101" pitchFamily="2" charset="-122"/>
              </a:rPr>
              <a:t>createDataSource</a:t>
            </a:r>
            <a:r>
              <a:rPr lang="en-US" altLang="zh-CN" sz="2400" dirty="0">
                <a:solidFill>
                  <a:srgbClr val="404040"/>
                </a:solidFill>
                <a:latin typeface="宋体" panose="02010600030101010101" pitchFamily="2" charset="-122"/>
                <a:ea typeface="微软雅黑" panose="020B0503020204020204" pitchFamily="34" charset="-122"/>
                <a:cs typeface="宋体" panose="02010600030101010101" pitchFamily="2" charset="-122"/>
              </a:rPr>
              <a:t>()</a:t>
            </a:r>
            <a:r>
              <a:rPr lang="zh-CN" altLang="zh-CN" sz="2400" dirty="0">
                <a:solidFill>
                  <a:srgbClr val="404040"/>
                </a:solidFill>
                <a:latin typeface="宋体" panose="02010600030101010101" pitchFamily="2" charset="-122"/>
                <a:ea typeface="微软雅黑" panose="020B0503020204020204" pitchFamily="34" charset="-122"/>
                <a:cs typeface="宋体" panose="02010600030101010101" pitchFamily="2" charset="-122"/>
              </a:rPr>
              <a:t>方法又需要用到</a:t>
            </a:r>
            <a:r>
              <a:rPr lang="en-US" altLang="zh-CN" sz="2400" dirty="0" err="1">
                <a:solidFill>
                  <a:srgbClr val="404040"/>
                </a:solidFill>
                <a:latin typeface="宋体" panose="02010600030101010101" pitchFamily="2" charset="-122"/>
                <a:ea typeface="微软雅黑" panose="020B0503020204020204" pitchFamily="34" charset="-122"/>
                <a:cs typeface="宋体" panose="02010600030101010101" pitchFamily="2" charset="-122"/>
              </a:rPr>
              <a:t>ShardingRule</a:t>
            </a:r>
            <a:r>
              <a:rPr lang="zh-CN" altLang="zh-CN" sz="2400" dirty="0">
                <a:solidFill>
                  <a:srgbClr val="404040"/>
                </a:solidFill>
                <a:latin typeface="宋体" panose="02010600030101010101" pitchFamily="2" charset="-122"/>
                <a:ea typeface="微软雅黑" panose="020B0503020204020204" pitchFamily="34" charset="-122"/>
                <a:cs typeface="宋体" panose="02010600030101010101" pitchFamily="2" charset="-122"/>
              </a:rPr>
              <a:t>（分片规则），所以这里构造一个</a:t>
            </a:r>
            <a:r>
              <a:rPr lang="en-US" altLang="zh-CN" sz="2400" dirty="0" err="1">
                <a:solidFill>
                  <a:srgbClr val="404040"/>
                </a:solidFill>
                <a:latin typeface="宋体" panose="02010600030101010101" pitchFamily="2" charset="-122"/>
                <a:ea typeface="微软雅黑" panose="020B0503020204020204" pitchFamily="34" charset="-122"/>
                <a:cs typeface="宋体" panose="02010600030101010101" pitchFamily="2" charset="-122"/>
              </a:rPr>
              <a:t>shardingRule</a:t>
            </a:r>
            <a:r>
              <a:rPr lang="zh-CN" altLang="zh-CN" sz="2400" dirty="0">
                <a:solidFill>
                  <a:srgbClr val="404040"/>
                </a:solidFill>
                <a:latin typeface="宋体" panose="02010600030101010101" pitchFamily="2" charset="-122"/>
                <a:ea typeface="微软雅黑" panose="020B0503020204020204" pitchFamily="34" charset="-122"/>
                <a:cs typeface="宋体" panose="02010600030101010101" pitchFamily="2" charset="-122"/>
              </a:rPr>
              <a:t>对象，在构造的时候， </a:t>
            </a:r>
            <a:r>
              <a:rPr lang="en-US" altLang="zh-CN" sz="2400" dirty="0" err="1">
                <a:solidFill>
                  <a:srgbClr val="404040"/>
                </a:solidFill>
                <a:latin typeface="宋体" panose="02010600030101010101" pitchFamily="2" charset="-122"/>
                <a:ea typeface="微软雅黑" panose="020B0503020204020204" pitchFamily="34" charset="-122"/>
                <a:cs typeface="宋体" panose="02010600030101010101" pitchFamily="2" charset="-122"/>
              </a:rPr>
              <a:t>tableRule</a:t>
            </a:r>
            <a:r>
              <a:rPr lang="zh-CN" altLang="zh-CN" sz="2400" dirty="0">
                <a:solidFill>
                  <a:srgbClr val="404040"/>
                </a:solidFill>
                <a:latin typeface="宋体" panose="02010600030101010101" pitchFamily="2" charset="-122"/>
                <a:ea typeface="微软雅黑" panose="020B0503020204020204" pitchFamily="34" charset="-122"/>
                <a:cs typeface="宋体" panose="02010600030101010101" pitchFamily="2" charset="-122"/>
              </a:rPr>
              <a:t>表规则、数据库分片策略、表分片策略。</a:t>
            </a:r>
            <a:endParaRPr lang="zh-CN" altLang="zh-CN" dirty="0">
              <a:latin typeface="宋体" panose="02010600030101010101" pitchFamily="2" charset="-122"/>
              <a:cs typeface="宋体" panose="02010600030101010101" pitchFamily="2" charset="-122"/>
            </a:endParaRPr>
          </a:p>
          <a:p>
            <a:pPr>
              <a:lnSpc>
                <a:spcPct val="150000"/>
              </a:lnSpc>
              <a:spcBef>
                <a:spcPts val="1125"/>
              </a:spcBef>
              <a:spcAft>
                <a:spcPts val="1125"/>
              </a:spcAft>
            </a:pPr>
            <a:endParaRPr lang="zh-CN" altLang="zh-CN" sz="2400" dirty="0">
              <a:latin typeface="宋体" panose="02010600030101010101" pitchFamily="2" charset="-122"/>
              <a:cs typeface="宋体" panose="02010600030101010101" pitchFamily="2" charset="-122"/>
            </a:endParaRPr>
          </a:p>
        </p:txBody>
      </p:sp>
    </p:spTree>
    <p:extLst>
      <p:ext uri="{BB962C8B-B14F-4D97-AF65-F5344CB8AC3E}">
        <p14:creationId xmlns:p14="http://schemas.microsoft.com/office/powerpoint/2010/main" val="186104723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zh-CN" b="1" dirty="0"/>
              <a:t>一、编码思路</a:t>
            </a:r>
            <a:endParaRPr lang="zh-CN" altLang="zh-CN" dirty="0"/>
          </a:p>
        </p:txBody>
      </p:sp>
      <p:sp>
        <p:nvSpPr>
          <p:cNvPr id="3" name="内容占位符 2"/>
          <p:cNvSpPr>
            <a:spLocks noGrp="1"/>
          </p:cNvSpPr>
          <p:nvPr>
            <p:ph idx="1"/>
          </p:nvPr>
        </p:nvSpPr>
        <p:spPr/>
        <p:txBody>
          <a:bodyPr>
            <a:normAutofit/>
          </a:bodyPr>
          <a:lstStyle/>
          <a:p>
            <a:pPr>
              <a:lnSpc>
                <a:spcPct val="150000"/>
              </a:lnSpc>
              <a:spcBef>
                <a:spcPts val="1125"/>
              </a:spcBef>
              <a:spcAft>
                <a:spcPts val="1125"/>
              </a:spcAft>
            </a:pPr>
            <a:r>
              <a:rPr lang="zh-CN" altLang="zh-CN" sz="2400" dirty="0">
                <a:solidFill>
                  <a:srgbClr val="404040"/>
                </a:solidFill>
                <a:latin typeface="宋体" panose="02010600030101010101" pitchFamily="2" charset="-122"/>
                <a:ea typeface="微软雅黑" panose="020B0503020204020204" pitchFamily="34" charset="-122"/>
                <a:cs typeface="宋体" panose="02010600030101010101" pitchFamily="2" charset="-122"/>
              </a:rPr>
              <a:t>（</a:t>
            </a:r>
            <a:r>
              <a:rPr lang="en-US" altLang="zh-CN" sz="2400" dirty="0">
                <a:solidFill>
                  <a:srgbClr val="404040"/>
                </a:solidFill>
                <a:latin typeface="宋体" panose="02010600030101010101" pitchFamily="2" charset="-122"/>
                <a:ea typeface="微软雅黑" panose="020B0503020204020204" pitchFamily="34" charset="-122"/>
                <a:cs typeface="宋体" panose="02010600030101010101" pitchFamily="2" charset="-122"/>
              </a:rPr>
              <a:t>4</a:t>
            </a:r>
            <a:r>
              <a:rPr lang="zh-CN" altLang="zh-CN" sz="2400" dirty="0">
                <a:solidFill>
                  <a:srgbClr val="404040"/>
                </a:solidFill>
                <a:latin typeface="宋体" panose="02010600030101010101" pitchFamily="2" charset="-122"/>
                <a:ea typeface="微软雅黑" panose="020B0503020204020204" pitchFamily="34" charset="-122"/>
                <a:cs typeface="宋体" panose="02010600030101010101" pitchFamily="2" charset="-122"/>
              </a:rPr>
              <a:t>）</a:t>
            </a:r>
            <a:r>
              <a:rPr lang="en-US" altLang="zh-CN" sz="2400" dirty="0" err="1">
                <a:solidFill>
                  <a:srgbClr val="404040"/>
                </a:solidFill>
                <a:latin typeface="宋体" panose="02010600030101010101" pitchFamily="2" charset="-122"/>
                <a:ea typeface="微软雅黑" panose="020B0503020204020204" pitchFamily="34" charset="-122"/>
                <a:cs typeface="宋体" panose="02010600030101010101" pitchFamily="2" charset="-122"/>
              </a:rPr>
              <a:t>ShardingRule</a:t>
            </a:r>
            <a:r>
              <a:rPr lang="zh-CN" altLang="zh-CN" sz="2400" dirty="0">
                <a:solidFill>
                  <a:srgbClr val="404040"/>
                </a:solidFill>
                <a:latin typeface="宋体" panose="02010600030101010101" pitchFamily="2" charset="-122"/>
                <a:ea typeface="微软雅黑" panose="020B0503020204020204" pitchFamily="34" charset="-122"/>
                <a:cs typeface="宋体" panose="02010600030101010101" pitchFamily="2" charset="-122"/>
              </a:rPr>
              <a:t>：在上面使用到了</a:t>
            </a:r>
            <a:r>
              <a:rPr lang="en-US" altLang="zh-CN" sz="2400" dirty="0" err="1">
                <a:solidFill>
                  <a:srgbClr val="404040"/>
                </a:solidFill>
                <a:latin typeface="宋体" panose="02010600030101010101" pitchFamily="2" charset="-122"/>
                <a:ea typeface="微软雅黑" panose="020B0503020204020204" pitchFamily="34" charset="-122"/>
                <a:cs typeface="宋体" panose="02010600030101010101" pitchFamily="2" charset="-122"/>
              </a:rPr>
              <a:t>ShardingDataSourceFactory</a:t>
            </a:r>
            <a:r>
              <a:rPr lang="zh-CN" altLang="zh-CN" sz="2400" dirty="0">
                <a:solidFill>
                  <a:srgbClr val="404040"/>
                </a:solidFill>
                <a:latin typeface="宋体" panose="02010600030101010101" pitchFamily="2" charset="-122"/>
                <a:ea typeface="微软雅黑" panose="020B0503020204020204" pitchFamily="34" charset="-122"/>
                <a:cs typeface="宋体" panose="02010600030101010101" pitchFamily="2" charset="-122"/>
              </a:rPr>
              <a:t>，而使用</a:t>
            </a:r>
            <a:r>
              <a:rPr lang="en-US" altLang="zh-CN" sz="2400" dirty="0" err="1">
                <a:solidFill>
                  <a:srgbClr val="404040"/>
                </a:solidFill>
                <a:latin typeface="宋体" panose="02010600030101010101" pitchFamily="2" charset="-122"/>
                <a:ea typeface="微软雅黑" panose="020B0503020204020204" pitchFamily="34" charset="-122"/>
                <a:cs typeface="宋体" panose="02010600030101010101" pitchFamily="2" charset="-122"/>
              </a:rPr>
              <a:t>createDataSource</a:t>
            </a:r>
            <a:r>
              <a:rPr lang="en-US" altLang="zh-CN" sz="2400" dirty="0">
                <a:solidFill>
                  <a:srgbClr val="404040"/>
                </a:solidFill>
                <a:latin typeface="宋体" panose="02010600030101010101" pitchFamily="2" charset="-122"/>
                <a:ea typeface="微软雅黑" panose="020B0503020204020204" pitchFamily="34" charset="-122"/>
                <a:cs typeface="宋体" panose="02010600030101010101" pitchFamily="2" charset="-122"/>
              </a:rPr>
              <a:t>()</a:t>
            </a:r>
            <a:r>
              <a:rPr lang="zh-CN" altLang="zh-CN" sz="2400" dirty="0">
                <a:solidFill>
                  <a:srgbClr val="404040"/>
                </a:solidFill>
                <a:latin typeface="宋体" panose="02010600030101010101" pitchFamily="2" charset="-122"/>
                <a:ea typeface="微软雅黑" panose="020B0503020204020204" pitchFamily="34" charset="-122"/>
                <a:cs typeface="宋体" panose="02010600030101010101" pitchFamily="2" charset="-122"/>
              </a:rPr>
              <a:t>方法又需要用到</a:t>
            </a:r>
            <a:r>
              <a:rPr lang="en-US" altLang="zh-CN" sz="2400" dirty="0" err="1">
                <a:solidFill>
                  <a:srgbClr val="404040"/>
                </a:solidFill>
                <a:latin typeface="宋体" panose="02010600030101010101" pitchFamily="2" charset="-122"/>
                <a:ea typeface="微软雅黑" panose="020B0503020204020204" pitchFamily="34" charset="-122"/>
                <a:cs typeface="宋体" panose="02010600030101010101" pitchFamily="2" charset="-122"/>
              </a:rPr>
              <a:t>ShardingRule</a:t>
            </a:r>
            <a:r>
              <a:rPr lang="zh-CN" altLang="zh-CN" sz="2400" dirty="0">
                <a:solidFill>
                  <a:srgbClr val="404040"/>
                </a:solidFill>
                <a:latin typeface="宋体" panose="02010600030101010101" pitchFamily="2" charset="-122"/>
                <a:ea typeface="微软雅黑" panose="020B0503020204020204" pitchFamily="34" charset="-122"/>
                <a:cs typeface="宋体" panose="02010600030101010101" pitchFamily="2" charset="-122"/>
              </a:rPr>
              <a:t>（分片规则），所以这里构造一个</a:t>
            </a:r>
            <a:r>
              <a:rPr lang="en-US" altLang="zh-CN" sz="2400" dirty="0" err="1">
                <a:solidFill>
                  <a:srgbClr val="404040"/>
                </a:solidFill>
                <a:latin typeface="宋体" panose="02010600030101010101" pitchFamily="2" charset="-122"/>
                <a:ea typeface="微软雅黑" panose="020B0503020204020204" pitchFamily="34" charset="-122"/>
                <a:cs typeface="宋体" panose="02010600030101010101" pitchFamily="2" charset="-122"/>
              </a:rPr>
              <a:t>shardingRule</a:t>
            </a:r>
            <a:r>
              <a:rPr lang="zh-CN" altLang="zh-CN" sz="2400" dirty="0">
                <a:solidFill>
                  <a:srgbClr val="404040"/>
                </a:solidFill>
                <a:latin typeface="宋体" panose="02010600030101010101" pitchFamily="2" charset="-122"/>
                <a:ea typeface="微软雅黑" panose="020B0503020204020204" pitchFamily="34" charset="-122"/>
                <a:cs typeface="宋体" panose="02010600030101010101" pitchFamily="2" charset="-122"/>
              </a:rPr>
              <a:t>对象，在构造的时候， </a:t>
            </a:r>
            <a:r>
              <a:rPr lang="en-US" altLang="zh-CN" sz="2400" dirty="0" err="1">
                <a:solidFill>
                  <a:srgbClr val="404040"/>
                </a:solidFill>
                <a:latin typeface="宋体" panose="02010600030101010101" pitchFamily="2" charset="-122"/>
                <a:ea typeface="微软雅黑" panose="020B0503020204020204" pitchFamily="34" charset="-122"/>
                <a:cs typeface="宋体" panose="02010600030101010101" pitchFamily="2" charset="-122"/>
              </a:rPr>
              <a:t>tableRule</a:t>
            </a:r>
            <a:r>
              <a:rPr lang="zh-CN" altLang="zh-CN" sz="2400" dirty="0">
                <a:solidFill>
                  <a:srgbClr val="404040"/>
                </a:solidFill>
                <a:latin typeface="宋体" panose="02010600030101010101" pitchFamily="2" charset="-122"/>
                <a:ea typeface="微软雅黑" panose="020B0503020204020204" pitchFamily="34" charset="-122"/>
                <a:cs typeface="宋体" panose="02010600030101010101" pitchFamily="2" charset="-122"/>
              </a:rPr>
              <a:t>表规则、数据库分片策略、表分片策略。</a:t>
            </a:r>
            <a:endParaRPr lang="en-US" altLang="zh-CN" sz="2400" dirty="0">
              <a:solidFill>
                <a:srgbClr val="404040"/>
              </a:solidFill>
              <a:latin typeface="宋体" panose="02010600030101010101" pitchFamily="2" charset="-122"/>
              <a:ea typeface="微软雅黑" panose="020B0503020204020204" pitchFamily="34" charset="-122"/>
              <a:cs typeface="宋体" panose="02010600030101010101" pitchFamily="2" charset="-122"/>
            </a:endParaRPr>
          </a:p>
          <a:p>
            <a:pPr>
              <a:lnSpc>
                <a:spcPct val="150000"/>
              </a:lnSpc>
              <a:spcBef>
                <a:spcPts val="1125"/>
              </a:spcBef>
              <a:spcAft>
                <a:spcPts val="1125"/>
              </a:spcAft>
            </a:pPr>
            <a:r>
              <a:rPr lang="zh-CN" altLang="zh-CN" sz="2400" dirty="0">
                <a:solidFill>
                  <a:srgbClr val="404040"/>
                </a:solidFill>
                <a:latin typeface="宋体" panose="02010600030101010101" pitchFamily="2" charset="-122"/>
                <a:ea typeface="微软雅黑" panose="020B0503020204020204" pitchFamily="34" charset="-122"/>
                <a:cs typeface="宋体" panose="02010600030101010101" pitchFamily="2" charset="-122"/>
              </a:rPr>
              <a:t>（</a:t>
            </a:r>
            <a:r>
              <a:rPr lang="en-US" altLang="zh-CN" sz="2400" dirty="0">
                <a:solidFill>
                  <a:srgbClr val="404040"/>
                </a:solidFill>
                <a:latin typeface="宋体" panose="02010600030101010101" pitchFamily="2" charset="-122"/>
                <a:ea typeface="微软雅黑" panose="020B0503020204020204" pitchFamily="34" charset="-122"/>
                <a:cs typeface="宋体" panose="02010600030101010101" pitchFamily="2" charset="-122"/>
              </a:rPr>
              <a:t>5</a:t>
            </a:r>
            <a:r>
              <a:rPr lang="zh-CN" altLang="zh-CN" sz="2400" dirty="0">
                <a:solidFill>
                  <a:srgbClr val="404040"/>
                </a:solidFill>
                <a:latin typeface="宋体" panose="02010600030101010101" pitchFamily="2" charset="-122"/>
                <a:ea typeface="微软雅黑" panose="020B0503020204020204" pitchFamily="34" charset="-122"/>
                <a:cs typeface="宋体" panose="02010600030101010101" pitchFamily="2" charset="-122"/>
              </a:rPr>
              <a:t>）</a:t>
            </a:r>
            <a:r>
              <a:rPr lang="en-US" altLang="zh-CN" sz="2400" dirty="0" err="1">
                <a:solidFill>
                  <a:srgbClr val="404040"/>
                </a:solidFill>
                <a:latin typeface="宋体" panose="02010600030101010101" pitchFamily="2" charset="-122"/>
                <a:ea typeface="微软雅黑" panose="020B0503020204020204" pitchFamily="34" charset="-122"/>
                <a:cs typeface="宋体" panose="02010600030101010101" pitchFamily="2" charset="-122"/>
              </a:rPr>
              <a:t>TableRule</a:t>
            </a:r>
            <a:r>
              <a:rPr lang="zh-CN" altLang="zh-CN" sz="2400" dirty="0">
                <a:solidFill>
                  <a:srgbClr val="404040"/>
                </a:solidFill>
                <a:latin typeface="宋体" panose="02010600030101010101" pitchFamily="2" charset="-122"/>
                <a:ea typeface="微软雅黑" panose="020B0503020204020204" pitchFamily="34" charset="-122"/>
                <a:cs typeface="宋体" panose="02010600030101010101" pitchFamily="2" charset="-122"/>
              </a:rPr>
              <a:t>：在上面用到了表规则，主要是逻辑表和实际表的对应关系等。</a:t>
            </a:r>
            <a:endParaRPr lang="zh-CN" altLang="zh-CN" sz="2400" dirty="0">
              <a:latin typeface="宋体" panose="02010600030101010101" pitchFamily="2" charset="-122"/>
              <a:cs typeface="宋体" panose="02010600030101010101" pitchFamily="2" charset="-122"/>
            </a:endParaRPr>
          </a:p>
          <a:p>
            <a:pPr>
              <a:lnSpc>
                <a:spcPct val="150000"/>
              </a:lnSpc>
              <a:spcBef>
                <a:spcPts val="1125"/>
              </a:spcBef>
              <a:spcAft>
                <a:spcPts val="1125"/>
              </a:spcAft>
            </a:pPr>
            <a:endParaRPr lang="zh-CN" altLang="zh-CN" sz="2400" dirty="0">
              <a:latin typeface="宋体" panose="02010600030101010101" pitchFamily="2" charset="-122"/>
              <a:cs typeface="宋体" panose="02010600030101010101" pitchFamily="2" charset="-122"/>
            </a:endParaRPr>
          </a:p>
          <a:p>
            <a:pPr>
              <a:lnSpc>
                <a:spcPct val="150000"/>
              </a:lnSpc>
              <a:spcBef>
                <a:spcPts val="1125"/>
              </a:spcBef>
              <a:spcAft>
                <a:spcPts val="1125"/>
              </a:spcAft>
            </a:pPr>
            <a:endParaRPr lang="zh-CN" altLang="zh-CN" sz="2400" dirty="0">
              <a:latin typeface="宋体" panose="02010600030101010101" pitchFamily="2" charset="-122"/>
              <a:cs typeface="宋体" panose="02010600030101010101" pitchFamily="2" charset="-122"/>
            </a:endParaRPr>
          </a:p>
        </p:txBody>
      </p:sp>
    </p:spTree>
    <p:extLst>
      <p:ext uri="{BB962C8B-B14F-4D97-AF65-F5344CB8AC3E}">
        <p14:creationId xmlns:p14="http://schemas.microsoft.com/office/powerpoint/2010/main" val="30315377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zh-CN" b="1" dirty="0"/>
              <a:t>一、编码思路</a:t>
            </a:r>
            <a:endParaRPr lang="zh-CN" altLang="zh-CN" dirty="0"/>
          </a:p>
        </p:txBody>
      </p:sp>
      <p:sp>
        <p:nvSpPr>
          <p:cNvPr id="3" name="内容占位符 2"/>
          <p:cNvSpPr>
            <a:spLocks noGrp="1"/>
          </p:cNvSpPr>
          <p:nvPr>
            <p:ph idx="1"/>
          </p:nvPr>
        </p:nvSpPr>
        <p:spPr/>
        <p:txBody>
          <a:bodyPr>
            <a:normAutofit fontScale="92500" lnSpcReduction="20000"/>
          </a:bodyPr>
          <a:lstStyle/>
          <a:p>
            <a:pPr>
              <a:lnSpc>
                <a:spcPct val="150000"/>
              </a:lnSpc>
              <a:spcBef>
                <a:spcPts val="1125"/>
              </a:spcBef>
              <a:spcAft>
                <a:spcPts val="1125"/>
              </a:spcAft>
            </a:pPr>
            <a:r>
              <a:rPr lang="zh-CN" altLang="zh-CN" sz="2400" dirty="0">
                <a:solidFill>
                  <a:srgbClr val="404040"/>
                </a:solidFill>
                <a:latin typeface="宋体" panose="02010600030101010101" pitchFamily="2" charset="-122"/>
                <a:ea typeface="微软雅黑" panose="020B0503020204020204" pitchFamily="34" charset="-122"/>
                <a:cs typeface="宋体" panose="02010600030101010101" pitchFamily="2" charset="-122"/>
              </a:rPr>
              <a:t>（</a:t>
            </a:r>
            <a:r>
              <a:rPr lang="en-US" altLang="zh-CN" sz="2400" dirty="0">
                <a:solidFill>
                  <a:srgbClr val="404040"/>
                </a:solidFill>
                <a:latin typeface="宋体" panose="02010600030101010101" pitchFamily="2" charset="-122"/>
                <a:ea typeface="微软雅黑" panose="020B0503020204020204" pitchFamily="34" charset="-122"/>
                <a:cs typeface="宋体" panose="02010600030101010101" pitchFamily="2" charset="-122"/>
              </a:rPr>
              <a:t>4</a:t>
            </a:r>
            <a:r>
              <a:rPr lang="zh-CN" altLang="zh-CN" sz="2400" dirty="0">
                <a:solidFill>
                  <a:srgbClr val="404040"/>
                </a:solidFill>
                <a:latin typeface="宋体" panose="02010600030101010101" pitchFamily="2" charset="-122"/>
                <a:ea typeface="微软雅黑" panose="020B0503020204020204" pitchFamily="34" charset="-122"/>
                <a:cs typeface="宋体" panose="02010600030101010101" pitchFamily="2" charset="-122"/>
              </a:rPr>
              <a:t>）</a:t>
            </a:r>
            <a:r>
              <a:rPr lang="en-US" altLang="zh-CN" sz="2400" dirty="0" err="1">
                <a:solidFill>
                  <a:srgbClr val="404040"/>
                </a:solidFill>
                <a:latin typeface="宋体" panose="02010600030101010101" pitchFamily="2" charset="-122"/>
                <a:ea typeface="微软雅黑" panose="020B0503020204020204" pitchFamily="34" charset="-122"/>
                <a:cs typeface="宋体" panose="02010600030101010101" pitchFamily="2" charset="-122"/>
              </a:rPr>
              <a:t>ShardingRule</a:t>
            </a:r>
            <a:r>
              <a:rPr lang="zh-CN" altLang="zh-CN" sz="2400" dirty="0">
                <a:solidFill>
                  <a:srgbClr val="404040"/>
                </a:solidFill>
                <a:latin typeface="宋体" panose="02010600030101010101" pitchFamily="2" charset="-122"/>
                <a:ea typeface="微软雅黑" panose="020B0503020204020204" pitchFamily="34" charset="-122"/>
                <a:cs typeface="宋体" panose="02010600030101010101" pitchFamily="2" charset="-122"/>
              </a:rPr>
              <a:t>：在上面使用到了</a:t>
            </a:r>
            <a:r>
              <a:rPr lang="en-US" altLang="zh-CN" sz="2400" dirty="0" err="1">
                <a:solidFill>
                  <a:srgbClr val="404040"/>
                </a:solidFill>
                <a:latin typeface="宋体" panose="02010600030101010101" pitchFamily="2" charset="-122"/>
                <a:ea typeface="微软雅黑" panose="020B0503020204020204" pitchFamily="34" charset="-122"/>
                <a:cs typeface="宋体" panose="02010600030101010101" pitchFamily="2" charset="-122"/>
              </a:rPr>
              <a:t>ShardingDataSourceFactory</a:t>
            </a:r>
            <a:r>
              <a:rPr lang="zh-CN" altLang="zh-CN" sz="2400" dirty="0">
                <a:solidFill>
                  <a:srgbClr val="404040"/>
                </a:solidFill>
                <a:latin typeface="宋体" panose="02010600030101010101" pitchFamily="2" charset="-122"/>
                <a:ea typeface="微软雅黑" panose="020B0503020204020204" pitchFamily="34" charset="-122"/>
                <a:cs typeface="宋体" panose="02010600030101010101" pitchFamily="2" charset="-122"/>
              </a:rPr>
              <a:t>，而使用</a:t>
            </a:r>
            <a:r>
              <a:rPr lang="en-US" altLang="zh-CN" sz="2400" dirty="0" err="1">
                <a:solidFill>
                  <a:srgbClr val="404040"/>
                </a:solidFill>
                <a:latin typeface="宋体" panose="02010600030101010101" pitchFamily="2" charset="-122"/>
                <a:ea typeface="微软雅黑" panose="020B0503020204020204" pitchFamily="34" charset="-122"/>
                <a:cs typeface="宋体" panose="02010600030101010101" pitchFamily="2" charset="-122"/>
              </a:rPr>
              <a:t>createDataSource</a:t>
            </a:r>
            <a:r>
              <a:rPr lang="en-US" altLang="zh-CN" sz="2400" dirty="0">
                <a:solidFill>
                  <a:srgbClr val="404040"/>
                </a:solidFill>
                <a:latin typeface="宋体" panose="02010600030101010101" pitchFamily="2" charset="-122"/>
                <a:ea typeface="微软雅黑" panose="020B0503020204020204" pitchFamily="34" charset="-122"/>
                <a:cs typeface="宋体" panose="02010600030101010101" pitchFamily="2" charset="-122"/>
              </a:rPr>
              <a:t>()</a:t>
            </a:r>
            <a:r>
              <a:rPr lang="zh-CN" altLang="zh-CN" sz="2400" dirty="0">
                <a:solidFill>
                  <a:srgbClr val="404040"/>
                </a:solidFill>
                <a:latin typeface="宋体" panose="02010600030101010101" pitchFamily="2" charset="-122"/>
                <a:ea typeface="微软雅黑" panose="020B0503020204020204" pitchFamily="34" charset="-122"/>
                <a:cs typeface="宋体" panose="02010600030101010101" pitchFamily="2" charset="-122"/>
              </a:rPr>
              <a:t>方法又需要用到</a:t>
            </a:r>
            <a:r>
              <a:rPr lang="en-US" altLang="zh-CN" sz="2400" dirty="0" err="1">
                <a:solidFill>
                  <a:srgbClr val="404040"/>
                </a:solidFill>
                <a:latin typeface="宋体" panose="02010600030101010101" pitchFamily="2" charset="-122"/>
                <a:ea typeface="微软雅黑" panose="020B0503020204020204" pitchFamily="34" charset="-122"/>
                <a:cs typeface="宋体" panose="02010600030101010101" pitchFamily="2" charset="-122"/>
              </a:rPr>
              <a:t>ShardingRule</a:t>
            </a:r>
            <a:r>
              <a:rPr lang="zh-CN" altLang="zh-CN" sz="2400" dirty="0">
                <a:solidFill>
                  <a:srgbClr val="404040"/>
                </a:solidFill>
                <a:latin typeface="宋体" panose="02010600030101010101" pitchFamily="2" charset="-122"/>
                <a:ea typeface="微软雅黑" panose="020B0503020204020204" pitchFamily="34" charset="-122"/>
                <a:cs typeface="宋体" panose="02010600030101010101" pitchFamily="2" charset="-122"/>
              </a:rPr>
              <a:t>（分片规则），所以这里构造一个</a:t>
            </a:r>
            <a:r>
              <a:rPr lang="en-US" altLang="zh-CN" sz="2400" dirty="0" err="1">
                <a:solidFill>
                  <a:srgbClr val="404040"/>
                </a:solidFill>
                <a:latin typeface="宋体" panose="02010600030101010101" pitchFamily="2" charset="-122"/>
                <a:ea typeface="微软雅黑" panose="020B0503020204020204" pitchFamily="34" charset="-122"/>
                <a:cs typeface="宋体" panose="02010600030101010101" pitchFamily="2" charset="-122"/>
              </a:rPr>
              <a:t>shardingRule</a:t>
            </a:r>
            <a:r>
              <a:rPr lang="zh-CN" altLang="zh-CN" sz="2400" dirty="0">
                <a:solidFill>
                  <a:srgbClr val="404040"/>
                </a:solidFill>
                <a:latin typeface="宋体" panose="02010600030101010101" pitchFamily="2" charset="-122"/>
                <a:ea typeface="微软雅黑" panose="020B0503020204020204" pitchFamily="34" charset="-122"/>
                <a:cs typeface="宋体" panose="02010600030101010101" pitchFamily="2" charset="-122"/>
              </a:rPr>
              <a:t>对象，在构造的时候， </a:t>
            </a:r>
            <a:r>
              <a:rPr lang="en-US" altLang="zh-CN" sz="2400" dirty="0" err="1">
                <a:solidFill>
                  <a:srgbClr val="404040"/>
                </a:solidFill>
                <a:latin typeface="宋体" panose="02010600030101010101" pitchFamily="2" charset="-122"/>
                <a:ea typeface="微软雅黑" panose="020B0503020204020204" pitchFamily="34" charset="-122"/>
                <a:cs typeface="宋体" panose="02010600030101010101" pitchFamily="2" charset="-122"/>
              </a:rPr>
              <a:t>tableRule</a:t>
            </a:r>
            <a:r>
              <a:rPr lang="zh-CN" altLang="zh-CN" sz="2400" dirty="0">
                <a:solidFill>
                  <a:srgbClr val="404040"/>
                </a:solidFill>
                <a:latin typeface="宋体" panose="02010600030101010101" pitchFamily="2" charset="-122"/>
                <a:ea typeface="微软雅黑" panose="020B0503020204020204" pitchFamily="34" charset="-122"/>
                <a:cs typeface="宋体" panose="02010600030101010101" pitchFamily="2" charset="-122"/>
              </a:rPr>
              <a:t>表规则、数据库分片策略、表分片策略。</a:t>
            </a:r>
            <a:endParaRPr lang="en-US" altLang="zh-CN" sz="2400" dirty="0">
              <a:solidFill>
                <a:srgbClr val="404040"/>
              </a:solidFill>
              <a:latin typeface="宋体" panose="02010600030101010101" pitchFamily="2" charset="-122"/>
              <a:ea typeface="微软雅黑" panose="020B0503020204020204" pitchFamily="34" charset="-122"/>
              <a:cs typeface="宋体" panose="02010600030101010101" pitchFamily="2" charset="-122"/>
            </a:endParaRPr>
          </a:p>
          <a:p>
            <a:pPr>
              <a:lnSpc>
                <a:spcPct val="150000"/>
              </a:lnSpc>
              <a:spcBef>
                <a:spcPts val="1125"/>
              </a:spcBef>
              <a:spcAft>
                <a:spcPts val="1125"/>
              </a:spcAft>
            </a:pPr>
            <a:r>
              <a:rPr lang="zh-CN" altLang="zh-CN" sz="2400" dirty="0">
                <a:solidFill>
                  <a:srgbClr val="404040"/>
                </a:solidFill>
                <a:latin typeface="宋体" panose="02010600030101010101" pitchFamily="2" charset="-122"/>
                <a:ea typeface="微软雅黑" panose="020B0503020204020204" pitchFamily="34" charset="-122"/>
                <a:cs typeface="宋体" panose="02010600030101010101" pitchFamily="2" charset="-122"/>
              </a:rPr>
              <a:t>（</a:t>
            </a:r>
            <a:r>
              <a:rPr lang="en-US" altLang="zh-CN" sz="2400" dirty="0">
                <a:solidFill>
                  <a:srgbClr val="404040"/>
                </a:solidFill>
                <a:latin typeface="宋体" panose="02010600030101010101" pitchFamily="2" charset="-122"/>
                <a:ea typeface="微软雅黑" panose="020B0503020204020204" pitchFamily="34" charset="-122"/>
                <a:cs typeface="宋体" panose="02010600030101010101" pitchFamily="2" charset="-122"/>
              </a:rPr>
              <a:t>5</a:t>
            </a:r>
            <a:r>
              <a:rPr lang="zh-CN" altLang="zh-CN" sz="2400" dirty="0">
                <a:solidFill>
                  <a:srgbClr val="404040"/>
                </a:solidFill>
                <a:latin typeface="宋体" panose="02010600030101010101" pitchFamily="2" charset="-122"/>
                <a:ea typeface="微软雅黑" panose="020B0503020204020204" pitchFamily="34" charset="-122"/>
                <a:cs typeface="宋体" panose="02010600030101010101" pitchFamily="2" charset="-122"/>
              </a:rPr>
              <a:t>）</a:t>
            </a:r>
            <a:r>
              <a:rPr lang="en-US" altLang="zh-CN" sz="2400" dirty="0" err="1">
                <a:solidFill>
                  <a:srgbClr val="404040"/>
                </a:solidFill>
                <a:latin typeface="宋体" panose="02010600030101010101" pitchFamily="2" charset="-122"/>
                <a:ea typeface="微软雅黑" panose="020B0503020204020204" pitchFamily="34" charset="-122"/>
                <a:cs typeface="宋体" panose="02010600030101010101" pitchFamily="2" charset="-122"/>
              </a:rPr>
              <a:t>TableRule</a:t>
            </a:r>
            <a:r>
              <a:rPr lang="zh-CN" altLang="zh-CN" sz="2400" dirty="0">
                <a:solidFill>
                  <a:srgbClr val="404040"/>
                </a:solidFill>
                <a:latin typeface="宋体" panose="02010600030101010101" pitchFamily="2" charset="-122"/>
                <a:ea typeface="微软雅黑" panose="020B0503020204020204" pitchFamily="34" charset="-122"/>
                <a:cs typeface="宋体" panose="02010600030101010101" pitchFamily="2" charset="-122"/>
              </a:rPr>
              <a:t>：在上面用到了表规则，主要是逻辑表和实际表的对应关系等。</a:t>
            </a:r>
            <a:endParaRPr lang="en-US" altLang="zh-CN" sz="2400" dirty="0">
              <a:solidFill>
                <a:srgbClr val="404040"/>
              </a:solidFill>
              <a:latin typeface="宋体" panose="02010600030101010101" pitchFamily="2" charset="-122"/>
              <a:ea typeface="微软雅黑" panose="020B0503020204020204" pitchFamily="34" charset="-122"/>
              <a:cs typeface="宋体" panose="02010600030101010101" pitchFamily="2" charset="-122"/>
            </a:endParaRPr>
          </a:p>
          <a:p>
            <a:pPr>
              <a:lnSpc>
                <a:spcPct val="150000"/>
              </a:lnSpc>
              <a:spcBef>
                <a:spcPts val="1125"/>
              </a:spcBef>
              <a:spcAft>
                <a:spcPts val="1125"/>
              </a:spcAft>
            </a:pPr>
            <a:r>
              <a:rPr lang="zh-CN" altLang="zh-CN" sz="2400" dirty="0">
                <a:solidFill>
                  <a:srgbClr val="404040"/>
                </a:solidFill>
                <a:latin typeface="宋体" panose="02010600030101010101" pitchFamily="2" charset="-122"/>
                <a:ea typeface="微软雅黑" panose="020B0503020204020204" pitchFamily="34" charset="-122"/>
                <a:cs typeface="宋体" panose="02010600030101010101" pitchFamily="2" charset="-122"/>
              </a:rPr>
              <a:t>（</a:t>
            </a:r>
            <a:r>
              <a:rPr lang="en-US" altLang="zh-CN" sz="2400" dirty="0">
                <a:solidFill>
                  <a:srgbClr val="404040"/>
                </a:solidFill>
                <a:latin typeface="宋体" panose="02010600030101010101" pitchFamily="2" charset="-122"/>
                <a:ea typeface="微软雅黑" panose="020B0503020204020204" pitchFamily="34" charset="-122"/>
                <a:cs typeface="宋体" panose="02010600030101010101" pitchFamily="2" charset="-122"/>
              </a:rPr>
              <a:t>6</a:t>
            </a:r>
            <a:r>
              <a:rPr lang="zh-CN" altLang="zh-CN" sz="2400" dirty="0">
                <a:solidFill>
                  <a:srgbClr val="404040"/>
                </a:solidFill>
                <a:latin typeface="宋体" panose="02010600030101010101" pitchFamily="2" charset="-122"/>
                <a:ea typeface="微软雅黑" panose="020B0503020204020204" pitchFamily="34" charset="-122"/>
                <a:cs typeface="宋体" panose="02010600030101010101" pitchFamily="2" charset="-122"/>
              </a:rPr>
              <a:t>）</a:t>
            </a:r>
            <a:r>
              <a:rPr lang="en-US" altLang="zh-CN" sz="2400" dirty="0" err="1">
                <a:solidFill>
                  <a:srgbClr val="404040"/>
                </a:solidFill>
                <a:latin typeface="宋体" panose="02010600030101010101" pitchFamily="2" charset="-122"/>
                <a:ea typeface="微软雅黑" panose="020B0503020204020204" pitchFamily="34" charset="-122"/>
                <a:cs typeface="宋体" panose="02010600030101010101" pitchFamily="2" charset="-122"/>
              </a:rPr>
              <a:t>datasourceMap</a:t>
            </a:r>
            <a:r>
              <a:rPr lang="zh-CN" altLang="zh-CN" sz="2400" dirty="0">
                <a:solidFill>
                  <a:srgbClr val="404040"/>
                </a:solidFill>
                <a:latin typeface="宋体" panose="02010600030101010101" pitchFamily="2" charset="-122"/>
                <a:ea typeface="微软雅黑" panose="020B0503020204020204" pitchFamily="34" charset="-122"/>
                <a:cs typeface="宋体" panose="02010600030101010101" pitchFamily="2" charset="-122"/>
              </a:rPr>
              <a:t>：数据源的集合，主要是构建多个数据源，这里需要设置一个</a:t>
            </a:r>
            <a:r>
              <a:rPr lang="en-US" altLang="zh-CN" sz="2400" dirty="0" err="1">
                <a:solidFill>
                  <a:srgbClr val="404040"/>
                </a:solidFill>
                <a:latin typeface="宋体" panose="02010600030101010101" pitchFamily="2" charset="-122"/>
                <a:ea typeface="微软雅黑" panose="020B0503020204020204" pitchFamily="34" charset="-122"/>
                <a:cs typeface="宋体" panose="02010600030101010101" pitchFamily="2" charset="-122"/>
              </a:rPr>
              <a:t>dataSourceMap</a:t>
            </a:r>
            <a:r>
              <a:rPr lang="zh-CN" altLang="zh-CN" sz="2400" dirty="0">
                <a:solidFill>
                  <a:srgbClr val="404040"/>
                </a:solidFill>
                <a:latin typeface="宋体" panose="02010600030101010101" pitchFamily="2" charset="-122"/>
                <a:ea typeface="微软雅黑" panose="020B0503020204020204" pitchFamily="34" charset="-122"/>
                <a:cs typeface="宋体" panose="02010600030101010101" pitchFamily="2" charset="-122"/>
              </a:rPr>
              <a:t>指定具体的数据源实现类</a:t>
            </a:r>
            <a:r>
              <a:rPr lang="zh-CN" altLang="en-US" sz="2400" dirty="0">
                <a:solidFill>
                  <a:srgbClr val="404040"/>
                </a:solidFill>
                <a:latin typeface="宋体" panose="02010600030101010101" pitchFamily="2" charset="-122"/>
                <a:ea typeface="微软雅黑" panose="020B0503020204020204" pitchFamily="34" charset="-122"/>
                <a:cs typeface="宋体" panose="02010600030101010101" pitchFamily="2" charset="-122"/>
              </a:rPr>
              <a:t>：</a:t>
            </a:r>
            <a:endParaRPr lang="en-US" altLang="zh-CN" sz="2400" dirty="0">
              <a:solidFill>
                <a:srgbClr val="404040"/>
              </a:solidFill>
              <a:latin typeface="宋体" panose="02010600030101010101" pitchFamily="2" charset="-122"/>
              <a:ea typeface="微软雅黑" panose="020B0503020204020204" pitchFamily="34" charset="-122"/>
              <a:cs typeface="宋体" panose="02010600030101010101" pitchFamily="2" charset="-122"/>
            </a:endParaRPr>
          </a:p>
          <a:p>
            <a:pPr>
              <a:lnSpc>
                <a:spcPct val="150000"/>
              </a:lnSpc>
              <a:spcBef>
                <a:spcPts val="1125"/>
              </a:spcBef>
              <a:spcAft>
                <a:spcPts val="1125"/>
              </a:spcAft>
            </a:pPr>
            <a:r>
              <a:rPr lang="en-US" altLang="zh-CN" sz="2100" dirty="0"/>
              <a:t>Map&lt;</a:t>
            </a:r>
            <a:r>
              <a:rPr lang="en-US" altLang="zh-CN" sz="2100" dirty="0" err="1"/>
              <a:t>String,DataSource</a:t>
            </a:r>
            <a:r>
              <a:rPr lang="en-US" altLang="zh-CN" sz="2100" dirty="0"/>
              <a:t>&gt; </a:t>
            </a:r>
            <a:r>
              <a:rPr lang="en-US" altLang="zh-CN" sz="2100" dirty="0" err="1"/>
              <a:t>dataSourceMap</a:t>
            </a:r>
            <a:r>
              <a:rPr lang="en-US" altLang="zh-CN" sz="2100" dirty="0"/>
              <a:t> = new HashMap&lt;String, </a:t>
            </a:r>
            <a:r>
              <a:rPr lang="en-US" altLang="zh-CN" sz="2100" dirty="0" err="1"/>
              <a:t>DataSource</a:t>
            </a:r>
            <a:r>
              <a:rPr lang="en-US" altLang="zh-CN" sz="2100" dirty="0"/>
              <a:t>&gt;(2);</a:t>
            </a:r>
            <a:endParaRPr lang="zh-CN" altLang="zh-CN" sz="2100" dirty="0"/>
          </a:p>
          <a:p>
            <a:pPr>
              <a:lnSpc>
                <a:spcPct val="150000"/>
              </a:lnSpc>
              <a:spcBef>
                <a:spcPts val="1125"/>
              </a:spcBef>
              <a:spcAft>
                <a:spcPts val="1125"/>
              </a:spcAft>
            </a:pPr>
            <a:endParaRPr lang="zh-CN" altLang="zh-CN" dirty="0">
              <a:latin typeface="宋体" panose="02010600030101010101" pitchFamily="2" charset="-122"/>
              <a:cs typeface="宋体" panose="02010600030101010101" pitchFamily="2" charset="-122"/>
            </a:endParaRPr>
          </a:p>
          <a:p>
            <a:pPr>
              <a:lnSpc>
                <a:spcPct val="150000"/>
              </a:lnSpc>
              <a:spcBef>
                <a:spcPts val="1125"/>
              </a:spcBef>
              <a:spcAft>
                <a:spcPts val="1125"/>
              </a:spcAft>
            </a:pPr>
            <a:endParaRPr lang="zh-CN" altLang="zh-CN" sz="2400" dirty="0">
              <a:latin typeface="宋体" panose="02010600030101010101" pitchFamily="2" charset="-122"/>
              <a:cs typeface="宋体" panose="02010600030101010101" pitchFamily="2" charset="-122"/>
            </a:endParaRPr>
          </a:p>
          <a:p>
            <a:pPr>
              <a:lnSpc>
                <a:spcPct val="150000"/>
              </a:lnSpc>
              <a:spcBef>
                <a:spcPts val="1125"/>
              </a:spcBef>
              <a:spcAft>
                <a:spcPts val="1125"/>
              </a:spcAft>
            </a:pPr>
            <a:endParaRPr lang="zh-CN" altLang="zh-CN" sz="2400" dirty="0">
              <a:latin typeface="宋体" panose="02010600030101010101" pitchFamily="2" charset="-122"/>
              <a:cs typeface="宋体" panose="02010600030101010101" pitchFamily="2" charset="-122"/>
            </a:endParaRPr>
          </a:p>
          <a:p>
            <a:pPr>
              <a:lnSpc>
                <a:spcPct val="150000"/>
              </a:lnSpc>
              <a:spcBef>
                <a:spcPts val="1125"/>
              </a:spcBef>
              <a:spcAft>
                <a:spcPts val="1125"/>
              </a:spcAft>
            </a:pPr>
            <a:endParaRPr lang="zh-CN" altLang="zh-CN" sz="2400" dirty="0">
              <a:latin typeface="宋体" panose="02010600030101010101" pitchFamily="2" charset="-122"/>
              <a:cs typeface="宋体" panose="02010600030101010101" pitchFamily="2" charset="-122"/>
            </a:endParaRPr>
          </a:p>
        </p:txBody>
      </p:sp>
    </p:spTree>
    <p:extLst>
      <p:ext uri="{BB962C8B-B14F-4D97-AF65-F5344CB8AC3E}">
        <p14:creationId xmlns:p14="http://schemas.microsoft.com/office/powerpoint/2010/main" val="31908028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zh-CN" b="1" dirty="0"/>
              <a:t>一、编码思路</a:t>
            </a:r>
            <a:endParaRPr lang="zh-CN" altLang="zh-CN" dirty="0"/>
          </a:p>
        </p:txBody>
      </p:sp>
      <p:sp>
        <p:nvSpPr>
          <p:cNvPr id="3" name="内容占位符 2"/>
          <p:cNvSpPr>
            <a:spLocks noGrp="1"/>
          </p:cNvSpPr>
          <p:nvPr>
            <p:ph idx="1"/>
          </p:nvPr>
        </p:nvSpPr>
        <p:spPr/>
        <p:txBody>
          <a:bodyPr>
            <a:normAutofit/>
          </a:bodyPr>
          <a:lstStyle/>
          <a:p>
            <a:pPr>
              <a:lnSpc>
                <a:spcPct val="150000"/>
              </a:lnSpc>
              <a:spcBef>
                <a:spcPts val="1125"/>
              </a:spcBef>
              <a:spcAft>
                <a:spcPts val="1125"/>
              </a:spcAft>
            </a:pPr>
            <a:endParaRPr lang="zh-CN" altLang="zh-CN" sz="2100" dirty="0"/>
          </a:p>
          <a:p>
            <a:pPr>
              <a:lnSpc>
                <a:spcPct val="150000"/>
              </a:lnSpc>
              <a:spcBef>
                <a:spcPts val="1125"/>
              </a:spcBef>
              <a:spcAft>
                <a:spcPts val="1125"/>
              </a:spcAft>
            </a:pPr>
            <a:endParaRPr lang="zh-CN" altLang="zh-CN" dirty="0">
              <a:latin typeface="宋体" panose="02010600030101010101" pitchFamily="2" charset="-122"/>
              <a:cs typeface="宋体" panose="02010600030101010101" pitchFamily="2" charset="-122"/>
            </a:endParaRPr>
          </a:p>
          <a:p>
            <a:pPr>
              <a:lnSpc>
                <a:spcPct val="150000"/>
              </a:lnSpc>
              <a:spcBef>
                <a:spcPts val="1125"/>
              </a:spcBef>
              <a:spcAft>
                <a:spcPts val="1125"/>
              </a:spcAft>
            </a:pPr>
            <a:endParaRPr lang="zh-CN" altLang="zh-CN" sz="2400" dirty="0">
              <a:latin typeface="宋体" panose="02010600030101010101" pitchFamily="2" charset="-122"/>
              <a:cs typeface="宋体" panose="02010600030101010101" pitchFamily="2" charset="-122"/>
            </a:endParaRPr>
          </a:p>
          <a:p>
            <a:pPr>
              <a:lnSpc>
                <a:spcPct val="150000"/>
              </a:lnSpc>
              <a:spcBef>
                <a:spcPts val="1125"/>
              </a:spcBef>
              <a:spcAft>
                <a:spcPts val="1125"/>
              </a:spcAft>
            </a:pPr>
            <a:endParaRPr lang="zh-CN" altLang="zh-CN" sz="2400" dirty="0">
              <a:latin typeface="宋体" panose="02010600030101010101" pitchFamily="2" charset="-122"/>
              <a:cs typeface="宋体" panose="02010600030101010101" pitchFamily="2" charset="-122"/>
            </a:endParaRPr>
          </a:p>
          <a:p>
            <a:pPr>
              <a:lnSpc>
                <a:spcPct val="150000"/>
              </a:lnSpc>
              <a:spcBef>
                <a:spcPts val="1125"/>
              </a:spcBef>
              <a:spcAft>
                <a:spcPts val="1125"/>
              </a:spcAft>
            </a:pPr>
            <a:endParaRPr lang="zh-CN" altLang="zh-CN" sz="2400" dirty="0">
              <a:latin typeface="宋体" panose="02010600030101010101" pitchFamily="2" charset="-122"/>
              <a:cs typeface="宋体" panose="02010600030101010101" pitchFamily="2" charset="-122"/>
            </a:endParaRPr>
          </a:p>
        </p:txBody>
      </p:sp>
      <p:pic>
        <p:nvPicPr>
          <p:cNvPr id="4" name="图片 3">
            <a:extLst>
              <a:ext uri="{FF2B5EF4-FFF2-40B4-BE49-F238E27FC236}">
                <a16:creationId xmlns:a16="http://schemas.microsoft.com/office/drawing/2014/main" id="{A3CB9A1C-B34F-BD46-B3B3-2326A8431100}"/>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432481" y="1600201"/>
            <a:ext cx="6916260" cy="4634144"/>
          </a:xfrm>
          <a:prstGeom prst="rect">
            <a:avLst/>
          </a:prstGeom>
          <a:noFill/>
          <a:ln>
            <a:noFill/>
          </a:ln>
        </p:spPr>
      </p:pic>
    </p:spTree>
    <p:extLst>
      <p:ext uri="{BB962C8B-B14F-4D97-AF65-F5344CB8AC3E}">
        <p14:creationId xmlns:p14="http://schemas.microsoft.com/office/powerpoint/2010/main" val="96605592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zh-CN" b="1" dirty="0"/>
              <a:t>二、编码</a:t>
            </a:r>
            <a:endParaRPr lang="zh-CN" altLang="zh-CN" dirty="0"/>
          </a:p>
        </p:txBody>
      </p:sp>
      <p:sp>
        <p:nvSpPr>
          <p:cNvPr id="3" name="内容占位符 2"/>
          <p:cNvSpPr>
            <a:spLocks noGrp="1"/>
          </p:cNvSpPr>
          <p:nvPr>
            <p:ph idx="1"/>
          </p:nvPr>
        </p:nvSpPr>
        <p:spPr/>
        <p:txBody>
          <a:bodyPr>
            <a:noAutofit/>
          </a:bodyPr>
          <a:lstStyle/>
          <a:p>
            <a:pPr marL="0" indent="0">
              <a:lnSpc>
                <a:spcPct val="120000"/>
              </a:lnSpc>
              <a:spcBef>
                <a:spcPts val="1125"/>
              </a:spcBef>
              <a:spcAft>
                <a:spcPts val="1125"/>
              </a:spcAft>
              <a:buNone/>
            </a:pPr>
            <a:r>
              <a:rPr lang="en-US" altLang="zh-CN" sz="1400" dirty="0">
                <a:latin typeface="Kaiti SC" panose="02010600040101010101" pitchFamily="2" charset="-122"/>
                <a:ea typeface="Kaiti SC" panose="02010600040101010101" pitchFamily="2" charset="-122"/>
              </a:rPr>
              <a:t>2.1 </a:t>
            </a:r>
            <a:r>
              <a:rPr lang="zh-CN" altLang="zh-CN" sz="1400" dirty="0">
                <a:latin typeface="Kaiti SC" panose="02010600040101010101" pitchFamily="2" charset="-122"/>
                <a:ea typeface="Kaiti SC" panose="02010600040101010101" pitchFamily="2" charset="-122"/>
              </a:rPr>
              <a:t>新建工程</a:t>
            </a:r>
            <a:r>
              <a:rPr lang="zh-CN" altLang="en-US" sz="1400" dirty="0">
                <a:latin typeface="Kaiti SC" panose="02010600040101010101" pitchFamily="2" charset="-122"/>
                <a:ea typeface="Kaiti SC" panose="02010600040101010101" pitchFamily="2" charset="-122"/>
              </a:rPr>
              <a:t>   </a:t>
            </a:r>
            <a:endParaRPr lang="en-US" altLang="zh-CN" sz="1400" dirty="0">
              <a:latin typeface="Kaiti SC" panose="02010600040101010101" pitchFamily="2" charset="-122"/>
              <a:ea typeface="Kaiti SC" panose="02010600040101010101" pitchFamily="2" charset="-122"/>
            </a:endParaRPr>
          </a:p>
          <a:p>
            <a:pPr marL="0" indent="0">
              <a:lnSpc>
                <a:spcPct val="120000"/>
              </a:lnSpc>
              <a:spcBef>
                <a:spcPts val="1125"/>
              </a:spcBef>
              <a:spcAft>
                <a:spcPts val="1125"/>
              </a:spcAft>
              <a:buNone/>
            </a:pPr>
            <a:r>
              <a:rPr lang="en-US" altLang="zh-CN" sz="1400" dirty="0">
                <a:latin typeface="Kaiti SC" panose="02010600040101010101" pitchFamily="2" charset="-122"/>
                <a:ea typeface="Kaiti SC" panose="02010600040101010101" pitchFamily="2" charset="-122"/>
              </a:rPr>
              <a:t>2.2 </a:t>
            </a:r>
            <a:r>
              <a:rPr lang="zh-CN" altLang="zh-CN" sz="1400" dirty="0">
                <a:latin typeface="Kaiti SC" panose="02010600040101010101" pitchFamily="2" charset="-122"/>
                <a:ea typeface="Kaiti SC" panose="02010600040101010101" pitchFamily="2" charset="-122"/>
              </a:rPr>
              <a:t>添加依赖</a:t>
            </a:r>
          </a:p>
          <a:p>
            <a:pPr marL="0" indent="0">
              <a:lnSpc>
                <a:spcPct val="120000"/>
              </a:lnSpc>
              <a:spcBef>
                <a:spcPts val="1125"/>
              </a:spcBef>
              <a:spcAft>
                <a:spcPts val="1125"/>
              </a:spcAft>
              <a:buNone/>
            </a:pPr>
            <a:r>
              <a:rPr lang="en-US" altLang="zh-CN" sz="1400" dirty="0">
                <a:latin typeface="Kaiti SC" panose="02010600040101010101" pitchFamily="2" charset="-122"/>
                <a:ea typeface="Kaiti SC" panose="02010600040101010101" pitchFamily="2" charset="-122"/>
              </a:rPr>
              <a:t>2.3 </a:t>
            </a:r>
            <a:r>
              <a:rPr lang="zh-CN" altLang="zh-CN" sz="1400" dirty="0">
                <a:latin typeface="Kaiti SC" panose="02010600040101010101" pitchFamily="2" charset="-122"/>
                <a:ea typeface="Kaiti SC" panose="02010600040101010101" pitchFamily="2" charset="-122"/>
              </a:rPr>
              <a:t>新建一个</a:t>
            </a:r>
            <a:r>
              <a:rPr lang="en-US" altLang="zh-CN" sz="1400" dirty="0">
                <a:latin typeface="Kaiti SC" panose="02010600040101010101" pitchFamily="2" charset="-122"/>
                <a:ea typeface="Kaiti SC" panose="02010600040101010101" pitchFamily="2" charset="-122"/>
              </a:rPr>
              <a:t>class</a:t>
            </a:r>
            <a:r>
              <a:rPr lang="zh-CN" altLang="en-US" sz="1400" dirty="0">
                <a:latin typeface="Kaiti SC" panose="02010600040101010101" pitchFamily="2" charset="-122"/>
                <a:ea typeface="Kaiti SC" panose="02010600040101010101" pitchFamily="2" charset="-122"/>
              </a:rPr>
              <a:t>    </a:t>
            </a:r>
            <a:endParaRPr lang="en-US" altLang="zh-CN" sz="1400" dirty="0">
              <a:latin typeface="Kaiti SC" panose="02010600040101010101" pitchFamily="2" charset="-122"/>
              <a:ea typeface="Kaiti SC" panose="02010600040101010101" pitchFamily="2" charset="-122"/>
            </a:endParaRPr>
          </a:p>
          <a:p>
            <a:pPr marL="0" indent="0">
              <a:lnSpc>
                <a:spcPct val="120000"/>
              </a:lnSpc>
              <a:spcBef>
                <a:spcPts val="1125"/>
              </a:spcBef>
              <a:spcAft>
                <a:spcPts val="1125"/>
              </a:spcAft>
              <a:buNone/>
            </a:pPr>
            <a:r>
              <a:rPr lang="en-US" altLang="zh-CN" sz="1400" dirty="0">
                <a:latin typeface="Kaiti SC" panose="02010600040101010101" pitchFamily="2" charset="-122"/>
                <a:ea typeface="Kaiti SC" panose="02010600040101010101" pitchFamily="2" charset="-122"/>
              </a:rPr>
              <a:t>2.4 </a:t>
            </a:r>
            <a:r>
              <a:rPr lang="zh-CN" altLang="zh-CN" sz="1400" dirty="0">
                <a:latin typeface="Kaiti SC" panose="02010600040101010101" pitchFamily="2" charset="-122"/>
                <a:ea typeface="Kaiti SC" panose="02010600040101010101" pitchFamily="2" charset="-122"/>
              </a:rPr>
              <a:t>编写一个创建数据源初始化的方法</a:t>
            </a:r>
          </a:p>
          <a:p>
            <a:pPr marL="0" indent="0">
              <a:lnSpc>
                <a:spcPct val="120000"/>
              </a:lnSpc>
              <a:spcBef>
                <a:spcPts val="1125"/>
              </a:spcBef>
              <a:spcAft>
                <a:spcPts val="1125"/>
              </a:spcAft>
              <a:buNone/>
            </a:pPr>
            <a:r>
              <a:rPr lang="en-US" altLang="zh-CN" sz="1400" dirty="0">
                <a:latin typeface="Kaiti SC" panose="02010600040101010101" pitchFamily="2" charset="-122"/>
                <a:ea typeface="Kaiti SC" panose="02010600040101010101" pitchFamily="2" charset="-122"/>
              </a:rPr>
              <a:t>2.5 </a:t>
            </a:r>
            <a:r>
              <a:rPr lang="zh-CN" altLang="zh-CN" sz="1400" dirty="0">
                <a:latin typeface="Kaiti SC" panose="02010600040101010101" pitchFamily="2" charset="-122"/>
                <a:ea typeface="Kaiti SC" panose="02010600040101010101" pitchFamily="2" charset="-122"/>
              </a:rPr>
              <a:t>创建一个方法获取</a:t>
            </a:r>
            <a:r>
              <a:rPr lang="en-US" altLang="zh-CN" sz="1400" dirty="0" err="1">
                <a:latin typeface="Kaiti SC" panose="02010600040101010101" pitchFamily="2" charset="-122"/>
                <a:ea typeface="Kaiti SC" panose="02010600040101010101" pitchFamily="2" charset="-122"/>
              </a:rPr>
              <a:t>shardingDataSource</a:t>
            </a:r>
            <a:r>
              <a:rPr lang="zh-CN" altLang="en-US" sz="1400" dirty="0">
                <a:latin typeface="Kaiti SC" panose="02010600040101010101" pitchFamily="2" charset="-122"/>
                <a:ea typeface="Kaiti SC" panose="02010600040101010101" pitchFamily="2" charset="-122"/>
              </a:rPr>
              <a:t>  </a:t>
            </a:r>
            <a:endParaRPr lang="en-US" altLang="zh-CN" sz="1400" dirty="0">
              <a:latin typeface="Kaiti SC" panose="02010600040101010101" pitchFamily="2" charset="-122"/>
              <a:ea typeface="Kaiti SC" panose="02010600040101010101" pitchFamily="2" charset="-122"/>
            </a:endParaRPr>
          </a:p>
          <a:p>
            <a:pPr marL="0" indent="0">
              <a:lnSpc>
                <a:spcPct val="120000"/>
              </a:lnSpc>
              <a:spcBef>
                <a:spcPts val="1125"/>
              </a:spcBef>
              <a:spcAft>
                <a:spcPts val="1125"/>
              </a:spcAft>
              <a:buNone/>
            </a:pPr>
            <a:r>
              <a:rPr lang="en-US" altLang="zh-CN" sz="1400" dirty="0">
                <a:latin typeface="Kaiti SC" panose="02010600040101010101" pitchFamily="2" charset="-122"/>
                <a:ea typeface="Kaiti SC" panose="02010600040101010101" pitchFamily="2" charset="-122"/>
              </a:rPr>
              <a:t>2.6 </a:t>
            </a:r>
            <a:r>
              <a:rPr lang="zh-CN" altLang="zh-CN" sz="1400" dirty="0">
                <a:latin typeface="Kaiti SC" panose="02010600040101010101" pitchFamily="2" charset="-122"/>
                <a:ea typeface="Kaiti SC" panose="02010600040101010101" pitchFamily="2" charset="-122"/>
              </a:rPr>
              <a:t>定义</a:t>
            </a:r>
            <a:r>
              <a:rPr lang="en-US" altLang="zh-CN" sz="1400" dirty="0" err="1">
                <a:latin typeface="Kaiti SC" panose="02010600040101010101" pitchFamily="2" charset="-122"/>
                <a:ea typeface="Kaiti SC" panose="02010600040101010101" pitchFamily="2" charset="-122"/>
              </a:rPr>
              <a:t>dataSourceMap</a:t>
            </a:r>
            <a:endParaRPr lang="zh-CN" altLang="zh-CN" sz="1400" dirty="0">
              <a:latin typeface="Kaiti SC" panose="02010600040101010101" pitchFamily="2" charset="-122"/>
              <a:ea typeface="Kaiti SC" panose="02010600040101010101" pitchFamily="2" charset="-122"/>
            </a:endParaRPr>
          </a:p>
          <a:p>
            <a:pPr marL="0" indent="0">
              <a:lnSpc>
                <a:spcPct val="120000"/>
              </a:lnSpc>
              <a:spcBef>
                <a:spcPts val="1125"/>
              </a:spcBef>
              <a:spcAft>
                <a:spcPts val="1125"/>
              </a:spcAft>
              <a:buNone/>
            </a:pPr>
            <a:r>
              <a:rPr lang="en-US" altLang="zh-CN" sz="1400" dirty="0">
                <a:latin typeface="Kaiti SC" panose="02010600040101010101" pitchFamily="2" charset="-122"/>
                <a:ea typeface="Kaiti SC" panose="02010600040101010101" pitchFamily="2" charset="-122"/>
              </a:rPr>
              <a:t>2.7 </a:t>
            </a:r>
            <a:r>
              <a:rPr lang="zh-CN" altLang="zh-CN" sz="1400" dirty="0">
                <a:latin typeface="Kaiti SC" panose="02010600040101010101" pitchFamily="2" charset="-122"/>
                <a:ea typeface="Kaiti SC" panose="02010600040101010101" pitchFamily="2" charset="-122"/>
              </a:rPr>
              <a:t>定义表规则</a:t>
            </a:r>
          </a:p>
          <a:p>
            <a:pPr marL="0" indent="0">
              <a:lnSpc>
                <a:spcPct val="120000"/>
              </a:lnSpc>
              <a:spcBef>
                <a:spcPts val="1125"/>
              </a:spcBef>
              <a:spcAft>
                <a:spcPts val="1125"/>
              </a:spcAft>
              <a:buNone/>
            </a:pPr>
            <a:r>
              <a:rPr lang="en-US" altLang="zh-CN" sz="1400" dirty="0">
                <a:latin typeface="Kaiti SC" panose="02010600040101010101" pitchFamily="2" charset="-122"/>
                <a:ea typeface="Kaiti SC" panose="02010600040101010101" pitchFamily="2" charset="-122"/>
              </a:rPr>
              <a:t>2.8 </a:t>
            </a:r>
            <a:r>
              <a:rPr lang="zh-CN" altLang="zh-CN" sz="1400" dirty="0">
                <a:latin typeface="Kaiti SC" panose="02010600040101010101" pitchFamily="2" charset="-122"/>
                <a:ea typeface="Kaiti SC" panose="02010600040101010101" pitchFamily="2" charset="-122"/>
              </a:rPr>
              <a:t>定义分片规则</a:t>
            </a:r>
          </a:p>
          <a:p>
            <a:pPr marL="0" indent="0">
              <a:lnSpc>
                <a:spcPct val="120000"/>
              </a:lnSpc>
              <a:spcBef>
                <a:spcPts val="1125"/>
              </a:spcBef>
              <a:spcAft>
                <a:spcPts val="1125"/>
              </a:spcAft>
              <a:buNone/>
            </a:pPr>
            <a:r>
              <a:rPr lang="en-US" altLang="zh-CN" sz="1400" dirty="0">
                <a:latin typeface="Kaiti SC" panose="02010600040101010101" pitchFamily="2" charset="-122"/>
                <a:ea typeface="Kaiti SC" panose="02010600040101010101" pitchFamily="2" charset="-122"/>
              </a:rPr>
              <a:t>2.9 </a:t>
            </a:r>
            <a:r>
              <a:rPr lang="zh-CN" altLang="zh-CN" sz="1400" dirty="0">
                <a:latin typeface="Kaiti SC" panose="02010600040101010101" pitchFamily="2" charset="-122"/>
                <a:ea typeface="Kaiti SC" panose="02010600040101010101" pitchFamily="2" charset="-122"/>
              </a:rPr>
              <a:t>创建数据库和表结构信息</a:t>
            </a:r>
          </a:p>
          <a:p>
            <a:pPr marL="0" indent="0">
              <a:lnSpc>
                <a:spcPct val="120000"/>
              </a:lnSpc>
              <a:spcBef>
                <a:spcPts val="1125"/>
              </a:spcBef>
              <a:spcAft>
                <a:spcPts val="1125"/>
              </a:spcAft>
              <a:buNone/>
            </a:pPr>
            <a:r>
              <a:rPr lang="en-US" altLang="zh-CN" sz="1400" dirty="0">
                <a:latin typeface="Kaiti SC" panose="02010600040101010101" pitchFamily="2" charset="-122"/>
                <a:ea typeface="Kaiti SC" panose="02010600040101010101" pitchFamily="2" charset="-122"/>
              </a:rPr>
              <a:t>2.10 </a:t>
            </a:r>
            <a:r>
              <a:rPr lang="zh-CN" altLang="zh-CN" sz="1400" dirty="0">
                <a:latin typeface="Kaiti SC" panose="02010600040101010101" pitchFamily="2" charset="-122"/>
                <a:ea typeface="Kaiti SC" panose="02010600040101010101" pitchFamily="2" charset="-122"/>
              </a:rPr>
              <a:t>编码测试</a:t>
            </a:r>
          </a:p>
          <a:p>
            <a:pPr marL="0" indent="0">
              <a:lnSpc>
                <a:spcPct val="150000"/>
              </a:lnSpc>
              <a:spcBef>
                <a:spcPts val="1125"/>
              </a:spcBef>
              <a:spcAft>
                <a:spcPts val="1125"/>
              </a:spcAft>
              <a:buNone/>
            </a:pPr>
            <a:endParaRPr lang="zh-CN" altLang="zh-CN" sz="1400" dirty="0">
              <a:latin typeface="Kaiti SC" panose="02010600040101010101" pitchFamily="2" charset="-122"/>
              <a:ea typeface="Kaiti SC" panose="02010600040101010101" pitchFamily="2" charset="-122"/>
              <a:cs typeface="宋体" panose="02010600030101010101" pitchFamily="2" charset="-122"/>
            </a:endParaRPr>
          </a:p>
          <a:p>
            <a:pPr marL="0" indent="0">
              <a:lnSpc>
                <a:spcPct val="150000"/>
              </a:lnSpc>
              <a:spcBef>
                <a:spcPts val="1125"/>
              </a:spcBef>
              <a:spcAft>
                <a:spcPts val="1125"/>
              </a:spcAft>
              <a:buNone/>
            </a:pPr>
            <a:endParaRPr lang="zh-CN" altLang="zh-CN" sz="1400" dirty="0">
              <a:latin typeface="Kaiti SC" panose="02010600040101010101" pitchFamily="2" charset="-122"/>
              <a:ea typeface="Kaiti SC" panose="02010600040101010101" pitchFamily="2" charset="-122"/>
              <a:cs typeface="宋体" panose="02010600030101010101" pitchFamily="2" charset="-122"/>
            </a:endParaRPr>
          </a:p>
          <a:p>
            <a:pPr marL="0" indent="0">
              <a:lnSpc>
                <a:spcPct val="150000"/>
              </a:lnSpc>
              <a:spcBef>
                <a:spcPts val="1125"/>
              </a:spcBef>
              <a:spcAft>
                <a:spcPts val="1125"/>
              </a:spcAft>
              <a:buNone/>
            </a:pPr>
            <a:endParaRPr lang="zh-CN" altLang="zh-CN" sz="1400" dirty="0">
              <a:latin typeface="Kaiti SC" panose="02010600040101010101" pitchFamily="2" charset="-122"/>
              <a:ea typeface="Kaiti SC" panose="02010600040101010101" pitchFamily="2" charset="-122"/>
              <a:cs typeface="宋体" panose="02010600030101010101" pitchFamily="2" charset="-122"/>
            </a:endParaRPr>
          </a:p>
          <a:p>
            <a:pPr marL="0" indent="0">
              <a:lnSpc>
                <a:spcPct val="150000"/>
              </a:lnSpc>
              <a:spcBef>
                <a:spcPts val="1125"/>
              </a:spcBef>
              <a:spcAft>
                <a:spcPts val="1125"/>
              </a:spcAft>
              <a:buNone/>
            </a:pPr>
            <a:endParaRPr lang="zh-CN" altLang="zh-CN" sz="1400" dirty="0">
              <a:latin typeface="Kaiti SC" panose="02010600040101010101" pitchFamily="2" charset="-122"/>
              <a:ea typeface="Kaiti SC" panose="02010600040101010101" pitchFamily="2" charset="-122"/>
              <a:cs typeface="宋体" panose="02010600030101010101" pitchFamily="2" charset="-122"/>
            </a:endParaRPr>
          </a:p>
        </p:txBody>
      </p:sp>
    </p:spTree>
    <p:extLst>
      <p:ext uri="{BB962C8B-B14F-4D97-AF65-F5344CB8AC3E}">
        <p14:creationId xmlns:p14="http://schemas.microsoft.com/office/powerpoint/2010/main" val="53212435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b="1" dirty="0"/>
              <a:t>2.1 </a:t>
            </a:r>
            <a:r>
              <a:rPr lang="zh-CN" altLang="zh-CN" b="1" dirty="0"/>
              <a:t>新建工程</a:t>
            </a:r>
            <a:endParaRPr lang="zh-CN" altLang="zh-CN" dirty="0"/>
          </a:p>
        </p:txBody>
      </p:sp>
      <p:sp>
        <p:nvSpPr>
          <p:cNvPr id="3" name="内容占位符 2"/>
          <p:cNvSpPr>
            <a:spLocks noGrp="1"/>
          </p:cNvSpPr>
          <p:nvPr>
            <p:ph idx="1"/>
          </p:nvPr>
        </p:nvSpPr>
        <p:spPr/>
        <p:txBody>
          <a:bodyPr>
            <a:normAutofit/>
          </a:bodyPr>
          <a:lstStyle/>
          <a:p>
            <a:pPr>
              <a:lnSpc>
                <a:spcPct val="150000"/>
              </a:lnSpc>
            </a:pPr>
            <a:r>
              <a:rPr lang="zh-CN" altLang="zh-CN" sz="2400" dirty="0"/>
              <a:t>新建一个</a:t>
            </a:r>
            <a:r>
              <a:rPr lang="en-US" altLang="zh-CN" sz="2400" dirty="0"/>
              <a:t>maven java project</a:t>
            </a:r>
            <a:r>
              <a:rPr lang="zh-CN" altLang="zh-CN" sz="2400" dirty="0"/>
              <a:t>，取名为：</a:t>
            </a:r>
            <a:r>
              <a:rPr lang="en-US" altLang="zh-CN" sz="2400" dirty="0" err="1"/>
              <a:t>sharding</a:t>
            </a:r>
            <a:r>
              <a:rPr lang="en-US" altLang="zh-CN" sz="2400" dirty="0"/>
              <a:t>-</a:t>
            </a:r>
            <a:r>
              <a:rPr lang="en-US" altLang="zh-CN" sz="2400" dirty="0" err="1"/>
              <a:t>jdbc</a:t>
            </a:r>
            <a:r>
              <a:rPr lang="en-US" altLang="zh-CN" sz="2400" dirty="0"/>
              <a:t>-java</a:t>
            </a:r>
            <a:endParaRPr lang="zh-CN" altLang="zh-CN" sz="2400" dirty="0"/>
          </a:p>
          <a:p>
            <a:pPr>
              <a:lnSpc>
                <a:spcPct val="150000"/>
              </a:lnSpc>
              <a:spcBef>
                <a:spcPts val="1125"/>
              </a:spcBef>
              <a:spcAft>
                <a:spcPts val="1125"/>
              </a:spcAft>
            </a:pPr>
            <a:endParaRPr lang="zh-CN" altLang="zh-CN" sz="2400" dirty="0"/>
          </a:p>
          <a:p>
            <a:pPr>
              <a:lnSpc>
                <a:spcPct val="150000"/>
              </a:lnSpc>
              <a:spcBef>
                <a:spcPts val="1125"/>
              </a:spcBef>
              <a:spcAft>
                <a:spcPts val="1125"/>
              </a:spcAft>
            </a:pPr>
            <a:endParaRPr lang="zh-CN" altLang="zh-CN" sz="2400" dirty="0">
              <a:latin typeface="宋体" panose="02010600030101010101" pitchFamily="2" charset="-122"/>
              <a:cs typeface="宋体" panose="02010600030101010101" pitchFamily="2" charset="-122"/>
            </a:endParaRPr>
          </a:p>
          <a:p>
            <a:pPr>
              <a:lnSpc>
                <a:spcPct val="150000"/>
              </a:lnSpc>
              <a:spcBef>
                <a:spcPts val="1125"/>
              </a:spcBef>
              <a:spcAft>
                <a:spcPts val="1125"/>
              </a:spcAft>
            </a:pPr>
            <a:endParaRPr lang="zh-CN" altLang="zh-CN" sz="2400" dirty="0">
              <a:latin typeface="宋体" panose="02010600030101010101" pitchFamily="2" charset="-122"/>
              <a:cs typeface="宋体" panose="02010600030101010101" pitchFamily="2" charset="-122"/>
            </a:endParaRPr>
          </a:p>
          <a:p>
            <a:pPr>
              <a:lnSpc>
                <a:spcPct val="150000"/>
              </a:lnSpc>
              <a:spcBef>
                <a:spcPts val="1125"/>
              </a:spcBef>
              <a:spcAft>
                <a:spcPts val="1125"/>
              </a:spcAft>
            </a:pPr>
            <a:endParaRPr lang="zh-CN" altLang="zh-CN" sz="2400" dirty="0">
              <a:latin typeface="宋体" panose="02010600030101010101" pitchFamily="2" charset="-122"/>
              <a:cs typeface="宋体" panose="02010600030101010101" pitchFamily="2" charset="-122"/>
            </a:endParaRPr>
          </a:p>
          <a:p>
            <a:pPr>
              <a:lnSpc>
                <a:spcPct val="150000"/>
              </a:lnSpc>
              <a:spcBef>
                <a:spcPts val="1125"/>
              </a:spcBef>
              <a:spcAft>
                <a:spcPts val="1125"/>
              </a:spcAft>
            </a:pPr>
            <a:endParaRPr lang="zh-CN" altLang="zh-CN" sz="2400" dirty="0">
              <a:latin typeface="宋体" panose="02010600030101010101" pitchFamily="2" charset="-122"/>
              <a:cs typeface="宋体" panose="02010600030101010101" pitchFamily="2" charset="-122"/>
            </a:endParaRPr>
          </a:p>
        </p:txBody>
      </p:sp>
    </p:spTree>
    <p:extLst>
      <p:ext uri="{BB962C8B-B14F-4D97-AF65-F5344CB8AC3E}">
        <p14:creationId xmlns:p14="http://schemas.microsoft.com/office/powerpoint/2010/main" val="383652167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b="1" dirty="0"/>
              <a:t>2.2 </a:t>
            </a:r>
            <a:r>
              <a:rPr lang="zh-CN" altLang="zh-CN" b="1" dirty="0"/>
              <a:t>添加依赖</a:t>
            </a:r>
            <a:endParaRPr lang="zh-CN" altLang="zh-CN" dirty="0"/>
          </a:p>
        </p:txBody>
      </p:sp>
      <p:sp>
        <p:nvSpPr>
          <p:cNvPr id="3" name="内容占位符 2"/>
          <p:cNvSpPr>
            <a:spLocks noGrp="1"/>
          </p:cNvSpPr>
          <p:nvPr>
            <p:ph idx="1"/>
          </p:nvPr>
        </p:nvSpPr>
        <p:spPr/>
        <p:txBody>
          <a:bodyPr>
            <a:normAutofit fontScale="55000" lnSpcReduction="20000"/>
          </a:bodyPr>
          <a:lstStyle/>
          <a:p>
            <a:pPr marL="0" indent="0">
              <a:buNone/>
            </a:pPr>
            <a:r>
              <a:rPr lang="en-US" altLang="zh-CN" sz="2400" kern="0" dirty="0">
                <a:solidFill>
                  <a:srgbClr val="008080"/>
                </a:solidFill>
                <a:latin typeface="Menlo" panose="020B0609030804020204" pitchFamily="49" charset="0"/>
                <a:cs typeface="Times New Roman" panose="02020603050405020304" pitchFamily="18" charset="0"/>
              </a:rPr>
              <a:t>&lt;</a:t>
            </a:r>
            <a:r>
              <a:rPr lang="en-US" altLang="zh-CN" sz="2400" kern="0" dirty="0">
                <a:solidFill>
                  <a:srgbClr val="3F7F7F"/>
                </a:solidFill>
                <a:latin typeface="Menlo" panose="020B0609030804020204" pitchFamily="49" charset="0"/>
                <a:cs typeface="Times New Roman" panose="02020603050405020304" pitchFamily="18" charset="0"/>
              </a:rPr>
              <a:t>dependency</a:t>
            </a:r>
            <a:r>
              <a:rPr lang="en-US" altLang="zh-CN" sz="2400" kern="0" dirty="0">
                <a:solidFill>
                  <a:srgbClr val="008080"/>
                </a:solidFill>
                <a:latin typeface="Menlo" panose="020B0609030804020204" pitchFamily="49" charset="0"/>
                <a:cs typeface="Times New Roman" panose="02020603050405020304" pitchFamily="18" charset="0"/>
              </a:rPr>
              <a:t>&gt;</a:t>
            </a:r>
            <a:endParaRPr lang="zh-CN" altLang="zh-CN" sz="2400" kern="100" dirty="0">
              <a:latin typeface="Calibri" panose="020F0502020204030204" pitchFamily="34" charset="0"/>
              <a:cs typeface="Times New Roman" panose="02020603050405020304" pitchFamily="18" charset="0"/>
            </a:endParaRPr>
          </a:p>
          <a:p>
            <a:pPr marL="0" indent="0">
              <a:buNone/>
            </a:pPr>
            <a:r>
              <a:rPr lang="en-US" altLang="zh-CN" sz="2400" kern="0" dirty="0">
                <a:solidFill>
                  <a:srgbClr val="000000"/>
                </a:solidFill>
                <a:latin typeface="Menlo" panose="020B0609030804020204" pitchFamily="49" charset="0"/>
                <a:cs typeface="Times New Roman" panose="02020603050405020304" pitchFamily="18" charset="0"/>
              </a:rPr>
              <a:t>		    </a:t>
            </a:r>
            <a:r>
              <a:rPr lang="en-US" altLang="zh-CN" sz="2400" kern="0" dirty="0">
                <a:solidFill>
                  <a:srgbClr val="008080"/>
                </a:solidFill>
                <a:latin typeface="Menlo" panose="020B0609030804020204" pitchFamily="49" charset="0"/>
                <a:cs typeface="Times New Roman" panose="02020603050405020304" pitchFamily="18" charset="0"/>
              </a:rPr>
              <a:t>&lt;</a:t>
            </a:r>
            <a:r>
              <a:rPr lang="en-US" altLang="zh-CN" sz="2400" kern="0" dirty="0" err="1">
                <a:solidFill>
                  <a:srgbClr val="3F7F7F"/>
                </a:solidFill>
                <a:latin typeface="Menlo" panose="020B0609030804020204" pitchFamily="49" charset="0"/>
                <a:cs typeface="Times New Roman" panose="02020603050405020304" pitchFamily="18" charset="0"/>
              </a:rPr>
              <a:t>groupId</a:t>
            </a:r>
            <a:r>
              <a:rPr lang="en-US" altLang="zh-CN" sz="2400" kern="0" dirty="0">
                <a:solidFill>
                  <a:srgbClr val="008080"/>
                </a:solidFill>
                <a:latin typeface="Menlo" panose="020B0609030804020204" pitchFamily="49" charset="0"/>
                <a:cs typeface="Times New Roman" panose="02020603050405020304" pitchFamily="18" charset="0"/>
              </a:rPr>
              <a:t>&gt;</a:t>
            </a:r>
            <a:r>
              <a:rPr lang="en-US" altLang="zh-CN" sz="2400" kern="0" dirty="0" err="1">
                <a:solidFill>
                  <a:srgbClr val="000000"/>
                </a:solidFill>
                <a:latin typeface="Menlo" panose="020B0609030804020204" pitchFamily="49" charset="0"/>
                <a:cs typeface="Times New Roman" panose="02020603050405020304" pitchFamily="18" charset="0"/>
              </a:rPr>
              <a:t>io.shardingsphere</a:t>
            </a:r>
            <a:r>
              <a:rPr lang="en-US" altLang="zh-CN" sz="2400" kern="0" dirty="0">
                <a:solidFill>
                  <a:srgbClr val="008080"/>
                </a:solidFill>
                <a:latin typeface="Menlo" panose="020B0609030804020204" pitchFamily="49" charset="0"/>
                <a:cs typeface="Times New Roman" panose="02020603050405020304" pitchFamily="18" charset="0"/>
              </a:rPr>
              <a:t>&lt;/</a:t>
            </a:r>
            <a:r>
              <a:rPr lang="en-US" altLang="zh-CN" sz="2400" kern="0" dirty="0" err="1">
                <a:solidFill>
                  <a:srgbClr val="3F7F7F"/>
                </a:solidFill>
                <a:latin typeface="Menlo" panose="020B0609030804020204" pitchFamily="49" charset="0"/>
                <a:cs typeface="Times New Roman" panose="02020603050405020304" pitchFamily="18" charset="0"/>
              </a:rPr>
              <a:t>groupId</a:t>
            </a:r>
            <a:r>
              <a:rPr lang="en-US" altLang="zh-CN" sz="2400" kern="0" dirty="0">
                <a:solidFill>
                  <a:srgbClr val="008080"/>
                </a:solidFill>
                <a:latin typeface="Menlo" panose="020B0609030804020204" pitchFamily="49" charset="0"/>
                <a:cs typeface="Times New Roman" panose="02020603050405020304" pitchFamily="18" charset="0"/>
              </a:rPr>
              <a:t>&gt;</a:t>
            </a:r>
            <a:endParaRPr lang="zh-CN" altLang="zh-CN" sz="2400" kern="100" dirty="0">
              <a:latin typeface="Calibri" panose="020F0502020204030204" pitchFamily="34" charset="0"/>
              <a:cs typeface="Times New Roman" panose="02020603050405020304" pitchFamily="18" charset="0"/>
            </a:endParaRPr>
          </a:p>
          <a:p>
            <a:pPr marL="0" indent="0">
              <a:buNone/>
            </a:pPr>
            <a:r>
              <a:rPr lang="en-US" altLang="zh-CN" sz="2400" kern="0" dirty="0">
                <a:solidFill>
                  <a:srgbClr val="000000"/>
                </a:solidFill>
                <a:latin typeface="Menlo" panose="020B0609030804020204" pitchFamily="49" charset="0"/>
                <a:cs typeface="Times New Roman" panose="02020603050405020304" pitchFamily="18" charset="0"/>
              </a:rPr>
              <a:t>		    </a:t>
            </a:r>
            <a:r>
              <a:rPr lang="en-US" altLang="zh-CN" sz="2400" kern="0" dirty="0">
                <a:solidFill>
                  <a:srgbClr val="008080"/>
                </a:solidFill>
                <a:latin typeface="Menlo" panose="020B0609030804020204" pitchFamily="49" charset="0"/>
                <a:cs typeface="Times New Roman" panose="02020603050405020304" pitchFamily="18" charset="0"/>
              </a:rPr>
              <a:t>&lt;</a:t>
            </a:r>
            <a:r>
              <a:rPr lang="en-US" altLang="zh-CN" sz="2400" kern="0" dirty="0" err="1">
                <a:solidFill>
                  <a:srgbClr val="3F7F7F"/>
                </a:solidFill>
                <a:latin typeface="Menlo" panose="020B0609030804020204" pitchFamily="49" charset="0"/>
                <a:cs typeface="Times New Roman" panose="02020603050405020304" pitchFamily="18" charset="0"/>
              </a:rPr>
              <a:t>artifactId</a:t>
            </a:r>
            <a:r>
              <a:rPr lang="en-US" altLang="zh-CN" sz="2400" kern="0" dirty="0">
                <a:solidFill>
                  <a:srgbClr val="008080"/>
                </a:solidFill>
                <a:latin typeface="Menlo" panose="020B0609030804020204" pitchFamily="49" charset="0"/>
                <a:cs typeface="Times New Roman" panose="02020603050405020304" pitchFamily="18" charset="0"/>
              </a:rPr>
              <a:t>&gt;</a:t>
            </a:r>
            <a:r>
              <a:rPr lang="en-US" altLang="zh-CN" sz="2400" kern="0" dirty="0" err="1">
                <a:solidFill>
                  <a:srgbClr val="000000"/>
                </a:solidFill>
                <a:latin typeface="Menlo" panose="020B0609030804020204" pitchFamily="49" charset="0"/>
                <a:cs typeface="Times New Roman" panose="02020603050405020304" pitchFamily="18" charset="0"/>
              </a:rPr>
              <a:t>sharding</a:t>
            </a:r>
            <a:r>
              <a:rPr lang="en-US" altLang="zh-CN" sz="2400" kern="0" dirty="0">
                <a:solidFill>
                  <a:srgbClr val="000000"/>
                </a:solidFill>
                <a:latin typeface="Menlo" panose="020B0609030804020204" pitchFamily="49" charset="0"/>
                <a:cs typeface="Times New Roman" panose="02020603050405020304" pitchFamily="18" charset="0"/>
              </a:rPr>
              <a:t>-</a:t>
            </a:r>
            <a:r>
              <a:rPr lang="en-US" altLang="zh-CN" sz="2400" kern="0" dirty="0" err="1">
                <a:solidFill>
                  <a:srgbClr val="000000"/>
                </a:solidFill>
                <a:latin typeface="Menlo" panose="020B0609030804020204" pitchFamily="49" charset="0"/>
                <a:cs typeface="Times New Roman" panose="02020603050405020304" pitchFamily="18" charset="0"/>
              </a:rPr>
              <a:t>jdbc</a:t>
            </a:r>
            <a:r>
              <a:rPr lang="en-US" altLang="zh-CN" sz="2400" kern="0" dirty="0">
                <a:solidFill>
                  <a:srgbClr val="000000"/>
                </a:solidFill>
                <a:latin typeface="Menlo" panose="020B0609030804020204" pitchFamily="49" charset="0"/>
                <a:cs typeface="Times New Roman" panose="02020603050405020304" pitchFamily="18" charset="0"/>
              </a:rPr>
              <a:t>-core</a:t>
            </a:r>
            <a:r>
              <a:rPr lang="en-US" altLang="zh-CN" sz="2400" kern="0" dirty="0">
                <a:solidFill>
                  <a:srgbClr val="008080"/>
                </a:solidFill>
                <a:latin typeface="Menlo" panose="020B0609030804020204" pitchFamily="49" charset="0"/>
                <a:cs typeface="Times New Roman" panose="02020603050405020304" pitchFamily="18" charset="0"/>
              </a:rPr>
              <a:t>&lt;/</a:t>
            </a:r>
            <a:r>
              <a:rPr lang="en-US" altLang="zh-CN" sz="2400" kern="0" dirty="0" err="1">
                <a:solidFill>
                  <a:srgbClr val="3F7F7F"/>
                </a:solidFill>
                <a:latin typeface="Menlo" panose="020B0609030804020204" pitchFamily="49" charset="0"/>
                <a:cs typeface="Times New Roman" panose="02020603050405020304" pitchFamily="18" charset="0"/>
              </a:rPr>
              <a:t>artifactId</a:t>
            </a:r>
            <a:r>
              <a:rPr lang="en-US" altLang="zh-CN" sz="2400" kern="0" dirty="0">
                <a:solidFill>
                  <a:srgbClr val="008080"/>
                </a:solidFill>
                <a:latin typeface="Menlo" panose="020B0609030804020204" pitchFamily="49" charset="0"/>
                <a:cs typeface="Times New Roman" panose="02020603050405020304" pitchFamily="18" charset="0"/>
              </a:rPr>
              <a:t>&gt;</a:t>
            </a:r>
            <a:endParaRPr lang="zh-CN" altLang="zh-CN" sz="2400" kern="100" dirty="0">
              <a:latin typeface="Calibri" panose="020F0502020204030204" pitchFamily="34" charset="0"/>
              <a:cs typeface="Times New Roman" panose="02020603050405020304" pitchFamily="18" charset="0"/>
            </a:endParaRPr>
          </a:p>
          <a:p>
            <a:pPr marL="0" indent="0">
              <a:buNone/>
            </a:pPr>
            <a:r>
              <a:rPr lang="en-US" altLang="zh-CN" sz="2400" kern="0" dirty="0">
                <a:solidFill>
                  <a:srgbClr val="000000"/>
                </a:solidFill>
                <a:latin typeface="Menlo" panose="020B0609030804020204" pitchFamily="49" charset="0"/>
                <a:cs typeface="Times New Roman" panose="02020603050405020304" pitchFamily="18" charset="0"/>
              </a:rPr>
              <a:t>		    </a:t>
            </a:r>
            <a:r>
              <a:rPr lang="en-US" altLang="zh-CN" sz="2400" kern="0" dirty="0">
                <a:solidFill>
                  <a:srgbClr val="008080"/>
                </a:solidFill>
                <a:latin typeface="Menlo" panose="020B0609030804020204" pitchFamily="49" charset="0"/>
                <a:cs typeface="Times New Roman" panose="02020603050405020304" pitchFamily="18" charset="0"/>
              </a:rPr>
              <a:t>&lt;</a:t>
            </a:r>
            <a:r>
              <a:rPr lang="en-US" altLang="zh-CN" sz="2400" kern="0" dirty="0">
                <a:solidFill>
                  <a:srgbClr val="3F7F7F"/>
                </a:solidFill>
                <a:latin typeface="Menlo" panose="020B0609030804020204" pitchFamily="49" charset="0"/>
                <a:cs typeface="Times New Roman" panose="02020603050405020304" pitchFamily="18" charset="0"/>
              </a:rPr>
              <a:t>version</a:t>
            </a:r>
            <a:r>
              <a:rPr lang="en-US" altLang="zh-CN" sz="2400" kern="0" dirty="0">
                <a:solidFill>
                  <a:srgbClr val="008080"/>
                </a:solidFill>
                <a:latin typeface="Menlo" panose="020B0609030804020204" pitchFamily="49" charset="0"/>
                <a:cs typeface="Times New Roman" panose="02020603050405020304" pitchFamily="18" charset="0"/>
              </a:rPr>
              <a:t>&gt;</a:t>
            </a:r>
            <a:r>
              <a:rPr lang="en-US" altLang="zh-CN" sz="2400" kern="0" dirty="0">
                <a:solidFill>
                  <a:srgbClr val="000000"/>
                </a:solidFill>
                <a:latin typeface="Menlo" panose="020B0609030804020204" pitchFamily="49" charset="0"/>
                <a:cs typeface="Times New Roman" panose="02020603050405020304" pitchFamily="18" charset="0"/>
              </a:rPr>
              <a:t>3.0.0</a:t>
            </a:r>
            <a:r>
              <a:rPr lang="en-US" altLang="zh-CN" sz="2400" kern="0" dirty="0">
                <a:solidFill>
                  <a:srgbClr val="008080"/>
                </a:solidFill>
                <a:latin typeface="Menlo" panose="020B0609030804020204" pitchFamily="49" charset="0"/>
                <a:cs typeface="Times New Roman" panose="02020603050405020304" pitchFamily="18" charset="0"/>
              </a:rPr>
              <a:t>&lt;/</a:t>
            </a:r>
            <a:r>
              <a:rPr lang="en-US" altLang="zh-CN" sz="2400" kern="0" dirty="0">
                <a:solidFill>
                  <a:srgbClr val="3F7F7F"/>
                </a:solidFill>
                <a:latin typeface="Menlo" panose="020B0609030804020204" pitchFamily="49" charset="0"/>
                <a:cs typeface="Times New Roman" panose="02020603050405020304" pitchFamily="18" charset="0"/>
              </a:rPr>
              <a:t>version</a:t>
            </a:r>
            <a:r>
              <a:rPr lang="en-US" altLang="zh-CN" sz="2400" kern="0" dirty="0">
                <a:solidFill>
                  <a:srgbClr val="008080"/>
                </a:solidFill>
                <a:latin typeface="Menlo" panose="020B0609030804020204" pitchFamily="49" charset="0"/>
                <a:cs typeface="Times New Roman" panose="02020603050405020304" pitchFamily="18" charset="0"/>
              </a:rPr>
              <a:t>&gt;</a:t>
            </a:r>
            <a:endParaRPr lang="zh-CN" altLang="zh-CN" sz="2400" kern="100" dirty="0">
              <a:latin typeface="Calibri" panose="020F0502020204030204" pitchFamily="34" charset="0"/>
              <a:cs typeface="Times New Roman" panose="02020603050405020304" pitchFamily="18" charset="0"/>
            </a:endParaRPr>
          </a:p>
          <a:p>
            <a:pPr marL="0" indent="0">
              <a:buNone/>
            </a:pPr>
            <a:r>
              <a:rPr lang="en-US" altLang="zh-CN" sz="2400" kern="0" dirty="0">
                <a:solidFill>
                  <a:srgbClr val="000000"/>
                </a:solidFill>
                <a:latin typeface="Menlo" panose="020B0609030804020204" pitchFamily="49" charset="0"/>
                <a:cs typeface="Times New Roman" panose="02020603050405020304" pitchFamily="18" charset="0"/>
              </a:rPr>
              <a:t>		</a:t>
            </a:r>
            <a:r>
              <a:rPr lang="en-US" altLang="zh-CN" sz="2400" kern="0" dirty="0">
                <a:solidFill>
                  <a:srgbClr val="008080"/>
                </a:solidFill>
                <a:latin typeface="Menlo" panose="020B0609030804020204" pitchFamily="49" charset="0"/>
                <a:cs typeface="Times New Roman" panose="02020603050405020304" pitchFamily="18" charset="0"/>
              </a:rPr>
              <a:t>&lt;/</a:t>
            </a:r>
            <a:r>
              <a:rPr lang="en-US" altLang="zh-CN" sz="2400" kern="0" dirty="0">
                <a:solidFill>
                  <a:srgbClr val="3F7F7F"/>
                </a:solidFill>
                <a:latin typeface="Menlo" panose="020B0609030804020204" pitchFamily="49" charset="0"/>
                <a:cs typeface="Times New Roman" panose="02020603050405020304" pitchFamily="18" charset="0"/>
              </a:rPr>
              <a:t>dependency</a:t>
            </a:r>
            <a:r>
              <a:rPr lang="en-US" altLang="zh-CN" sz="2400" kern="0" dirty="0">
                <a:solidFill>
                  <a:srgbClr val="008080"/>
                </a:solidFill>
                <a:latin typeface="Menlo" panose="020B0609030804020204" pitchFamily="49" charset="0"/>
                <a:cs typeface="Times New Roman" panose="02020603050405020304" pitchFamily="18" charset="0"/>
              </a:rPr>
              <a:t>&gt;</a:t>
            </a:r>
            <a:r>
              <a:rPr lang="en-US" altLang="zh-CN" sz="2400" kern="0" dirty="0">
                <a:solidFill>
                  <a:srgbClr val="000000"/>
                </a:solidFill>
                <a:latin typeface="Menlo" panose="020B0609030804020204" pitchFamily="49" charset="0"/>
                <a:cs typeface="Times New Roman" panose="02020603050405020304" pitchFamily="18" charset="0"/>
              </a:rPr>
              <a:t>		</a:t>
            </a:r>
            <a:endParaRPr lang="zh-CN" altLang="zh-CN" sz="2400" kern="100" dirty="0">
              <a:latin typeface="Calibri" panose="020F0502020204030204" pitchFamily="34" charset="0"/>
              <a:cs typeface="Times New Roman" panose="02020603050405020304" pitchFamily="18" charset="0"/>
            </a:endParaRPr>
          </a:p>
          <a:p>
            <a:pPr marL="0" indent="0">
              <a:buNone/>
            </a:pPr>
            <a:r>
              <a:rPr lang="en-US" altLang="zh-CN" sz="2400" kern="0" dirty="0">
                <a:latin typeface="Menlo" panose="020B0609030804020204" pitchFamily="49" charset="0"/>
                <a:cs typeface="Times New Roman" panose="02020603050405020304" pitchFamily="18" charset="0"/>
              </a:rPr>
              <a:t> </a:t>
            </a:r>
            <a:endParaRPr lang="zh-CN" altLang="zh-CN" sz="2400" kern="100" dirty="0">
              <a:latin typeface="Calibri" panose="020F0502020204030204" pitchFamily="34" charset="0"/>
              <a:cs typeface="Times New Roman" panose="02020603050405020304" pitchFamily="18" charset="0"/>
            </a:endParaRPr>
          </a:p>
          <a:p>
            <a:pPr marL="0" indent="0">
              <a:buNone/>
            </a:pPr>
            <a:r>
              <a:rPr lang="en-US" altLang="zh-CN" sz="2400" kern="0" dirty="0">
                <a:latin typeface="Menlo" panose="020B0609030804020204" pitchFamily="49" charset="0"/>
                <a:cs typeface="Times New Roman" panose="02020603050405020304" pitchFamily="18" charset="0"/>
              </a:rPr>
              <a:t> </a:t>
            </a:r>
            <a:endParaRPr lang="zh-CN" altLang="zh-CN" sz="2400" kern="100" dirty="0">
              <a:latin typeface="Calibri" panose="020F0502020204030204" pitchFamily="34" charset="0"/>
              <a:cs typeface="Times New Roman" panose="02020603050405020304" pitchFamily="18" charset="0"/>
            </a:endParaRPr>
          </a:p>
          <a:p>
            <a:pPr marL="0" indent="0">
              <a:buNone/>
            </a:pPr>
            <a:r>
              <a:rPr lang="en-US" altLang="zh-CN" sz="2400" kern="0" dirty="0">
                <a:solidFill>
                  <a:srgbClr val="000000"/>
                </a:solidFill>
                <a:latin typeface="Menlo" panose="020B0609030804020204" pitchFamily="49" charset="0"/>
                <a:cs typeface="Times New Roman" panose="02020603050405020304" pitchFamily="18" charset="0"/>
              </a:rPr>
              <a:t>		</a:t>
            </a:r>
            <a:r>
              <a:rPr lang="en-US" altLang="zh-CN" sz="2400" kern="0" dirty="0">
                <a:solidFill>
                  <a:srgbClr val="3F5FBF"/>
                </a:solidFill>
                <a:latin typeface="Menlo" panose="020B0609030804020204" pitchFamily="49" charset="0"/>
                <a:cs typeface="Times New Roman" panose="02020603050405020304" pitchFamily="18" charset="0"/>
              </a:rPr>
              <a:t>&lt;!-- </a:t>
            </a:r>
            <a:r>
              <a:rPr lang="en-US" altLang="zh-CN" sz="2400" u="sng" kern="0" dirty="0" err="1">
                <a:solidFill>
                  <a:srgbClr val="3F5FBF"/>
                </a:solidFill>
                <a:latin typeface="Menlo" panose="020B0609030804020204" pitchFamily="49" charset="0"/>
                <a:cs typeface="Times New Roman" panose="02020603050405020304" pitchFamily="18" charset="0"/>
              </a:rPr>
              <a:t>mysql</a:t>
            </a:r>
            <a:r>
              <a:rPr lang="en-US" altLang="zh-CN" sz="2400" kern="0" dirty="0">
                <a:solidFill>
                  <a:srgbClr val="3F5FBF"/>
                </a:solidFill>
                <a:latin typeface="Menlo" panose="020B0609030804020204" pitchFamily="49" charset="0"/>
                <a:cs typeface="Times New Roman" panose="02020603050405020304" pitchFamily="18" charset="0"/>
              </a:rPr>
              <a:t> </a:t>
            </a:r>
            <a:r>
              <a:rPr lang="zh-CN" altLang="zh-CN" sz="2400" kern="0" dirty="0">
                <a:solidFill>
                  <a:srgbClr val="3F5FBF"/>
                </a:solidFill>
                <a:latin typeface="Menlo" panose="020B0609030804020204" pitchFamily="49" charset="0"/>
                <a:cs typeface="Menlo" panose="020B0609030804020204" pitchFamily="49" charset="0"/>
              </a:rPr>
              <a:t>数据库驱动</a:t>
            </a:r>
            <a:r>
              <a:rPr lang="en-US" altLang="zh-CN" sz="2400" kern="0" dirty="0">
                <a:solidFill>
                  <a:srgbClr val="3F5FBF"/>
                </a:solidFill>
                <a:latin typeface="Menlo" panose="020B0609030804020204" pitchFamily="49" charset="0"/>
                <a:cs typeface="Times New Roman" panose="02020603050405020304" pitchFamily="18" charset="0"/>
              </a:rPr>
              <a:t>. --&gt;</a:t>
            </a:r>
            <a:endParaRPr lang="zh-CN" altLang="zh-CN" sz="2400" kern="100" dirty="0">
              <a:latin typeface="Calibri" panose="020F0502020204030204" pitchFamily="34" charset="0"/>
              <a:cs typeface="Times New Roman" panose="02020603050405020304" pitchFamily="18" charset="0"/>
            </a:endParaRPr>
          </a:p>
          <a:p>
            <a:pPr marL="0" indent="0">
              <a:buNone/>
            </a:pPr>
            <a:r>
              <a:rPr lang="en-US" altLang="zh-CN" sz="2400" kern="0" dirty="0">
                <a:solidFill>
                  <a:srgbClr val="000000"/>
                </a:solidFill>
                <a:latin typeface="Menlo" panose="020B0609030804020204" pitchFamily="49" charset="0"/>
                <a:cs typeface="Times New Roman" panose="02020603050405020304" pitchFamily="18" charset="0"/>
              </a:rPr>
              <a:t>		</a:t>
            </a:r>
            <a:r>
              <a:rPr lang="en-US" altLang="zh-CN" sz="2400" kern="0" dirty="0">
                <a:solidFill>
                  <a:srgbClr val="008080"/>
                </a:solidFill>
                <a:latin typeface="Menlo" panose="020B0609030804020204" pitchFamily="49" charset="0"/>
                <a:cs typeface="Times New Roman" panose="02020603050405020304" pitchFamily="18" charset="0"/>
              </a:rPr>
              <a:t>&lt;</a:t>
            </a:r>
            <a:r>
              <a:rPr lang="en-US" altLang="zh-CN" sz="2400" kern="0" dirty="0">
                <a:solidFill>
                  <a:srgbClr val="3F7F7F"/>
                </a:solidFill>
                <a:latin typeface="Menlo" panose="020B0609030804020204" pitchFamily="49" charset="0"/>
                <a:cs typeface="Times New Roman" panose="02020603050405020304" pitchFamily="18" charset="0"/>
              </a:rPr>
              <a:t>dependency</a:t>
            </a:r>
            <a:r>
              <a:rPr lang="en-US" altLang="zh-CN" sz="2400" kern="0" dirty="0">
                <a:solidFill>
                  <a:srgbClr val="008080"/>
                </a:solidFill>
                <a:latin typeface="Menlo" panose="020B0609030804020204" pitchFamily="49" charset="0"/>
                <a:cs typeface="Times New Roman" panose="02020603050405020304" pitchFamily="18" charset="0"/>
              </a:rPr>
              <a:t>&gt;</a:t>
            </a:r>
            <a:endParaRPr lang="zh-CN" altLang="zh-CN" sz="2400" kern="100" dirty="0">
              <a:latin typeface="Calibri" panose="020F0502020204030204" pitchFamily="34" charset="0"/>
              <a:cs typeface="Times New Roman" panose="02020603050405020304" pitchFamily="18" charset="0"/>
            </a:endParaRPr>
          </a:p>
          <a:p>
            <a:pPr marL="0" indent="0">
              <a:buNone/>
            </a:pPr>
            <a:r>
              <a:rPr lang="en-US" altLang="zh-CN" sz="2400" kern="0" dirty="0">
                <a:solidFill>
                  <a:srgbClr val="000000"/>
                </a:solidFill>
                <a:latin typeface="Menlo" panose="020B0609030804020204" pitchFamily="49" charset="0"/>
                <a:cs typeface="Times New Roman" panose="02020603050405020304" pitchFamily="18" charset="0"/>
              </a:rPr>
              <a:t>			</a:t>
            </a:r>
            <a:r>
              <a:rPr lang="en-US" altLang="zh-CN" sz="2400" kern="0" dirty="0">
                <a:solidFill>
                  <a:srgbClr val="008080"/>
                </a:solidFill>
                <a:latin typeface="Menlo" panose="020B0609030804020204" pitchFamily="49" charset="0"/>
                <a:cs typeface="Times New Roman" panose="02020603050405020304" pitchFamily="18" charset="0"/>
              </a:rPr>
              <a:t>&lt;</a:t>
            </a:r>
            <a:r>
              <a:rPr lang="en-US" altLang="zh-CN" sz="2400" kern="0" dirty="0" err="1">
                <a:solidFill>
                  <a:srgbClr val="3F7F7F"/>
                </a:solidFill>
                <a:latin typeface="Menlo" panose="020B0609030804020204" pitchFamily="49" charset="0"/>
                <a:cs typeface="Times New Roman" panose="02020603050405020304" pitchFamily="18" charset="0"/>
              </a:rPr>
              <a:t>groupId</a:t>
            </a:r>
            <a:r>
              <a:rPr lang="en-US" altLang="zh-CN" sz="2400" kern="0" dirty="0">
                <a:solidFill>
                  <a:srgbClr val="008080"/>
                </a:solidFill>
                <a:latin typeface="Menlo" panose="020B0609030804020204" pitchFamily="49" charset="0"/>
                <a:cs typeface="Times New Roman" panose="02020603050405020304" pitchFamily="18" charset="0"/>
              </a:rPr>
              <a:t>&gt;</a:t>
            </a:r>
            <a:r>
              <a:rPr lang="en-US" altLang="zh-CN" sz="2400" kern="0" dirty="0" err="1">
                <a:solidFill>
                  <a:srgbClr val="000000"/>
                </a:solidFill>
                <a:latin typeface="Menlo" panose="020B0609030804020204" pitchFamily="49" charset="0"/>
                <a:cs typeface="Times New Roman" panose="02020603050405020304" pitchFamily="18" charset="0"/>
              </a:rPr>
              <a:t>mysql</a:t>
            </a:r>
            <a:r>
              <a:rPr lang="en-US" altLang="zh-CN" sz="2400" kern="0" dirty="0">
                <a:solidFill>
                  <a:srgbClr val="008080"/>
                </a:solidFill>
                <a:latin typeface="Menlo" panose="020B0609030804020204" pitchFamily="49" charset="0"/>
                <a:cs typeface="Times New Roman" panose="02020603050405020304" pitchFamily="18" charset="0"/>
              </a:rPr>
              <a:t>&lt;/</a:t>
            </a:r>
            <a:r>
              <a:rPr lang="en-US" altLang="zh-CN" sz="2400" kern="0" dirty="0" err="1">
                <a:solidFill>
                  <a:srgbClr val="3F7F7F"/>
                </a:solidFill>
                <a:latin typeface="Menlo" panose="020B0609030804020204" pitchFamily="49" charset="0"/>
                <a:cs typeface="Times New Roman" panose="02020603050405020304" pitchFamily="18" charset="0"/>
              </a:rPr>
              <a:t>groupId</a:t>
            </a:r>
            <a:r>
              <a:rPr lang="en-US" altLang="zh-CN" sz="2400" kern="0" dirty="0">
                <a:solidFill>
                  <a:srgbClr val="008080"/>
                </a:solidFill>
                <a:latin typeface="Menlo" panose="020B0609030804020204" pitchFamily="49" charset="0"/>
                <a:cs typeface="Times New Roman" panose="02020603050405020304" pitchFamily="18" charset="0"/>
              </a:rPr>
              <a:t>&gt;</a:t>
            </a:r>
            <a:endParaRPr lang="zh-CN" altLang="zh-CN" sz="2400" kern="100" dirty="0">
              <a:latin typeface="Calibri" panose="020F0502020204030204" pitchFamily="34" charset="0"/>
              <a:cs typeface="Times New Roman" panose="02020603050405020304" pitchFamily="18" charset="0"/>
            </a:endParaRPr>
          </a:p>
          <a:p>
            <a:pPr marL="0" indent="0">
              <a:buNone/>
            </a:pPr>
            <a:r>
              <a:rPr lang="en-US" altLang="zh-CN" sz="2400" kern="0" dirty="0">
                <a:solidFill>
                  <a:srgbClr val="000000"/>
                </a:solidFill>
                <a:latin typeface="Menlo" panose="020B0609030804020204" pitchFamily="49" charset="0"/>
                <a:cs typeface="Times New Roman" panose="02020603050405020304" pitchFamily="18" charset="0"/>
              </a:rPr>
              <a:t>			</a:t>
            </a:r>
            <a:r>
              <a:rPr lang="en-US" altLang="zh-CN" sz="2400" kern="0" dirty="0">
                <a:solidFill>
                  <a:srgbClr val="008080"/>
                </a:solidFill>
                <a:latin typeface="Menlo" panose="020B0609030804020204" pitchFamily="49" charset="0"/>
                <a:cs typeface="Times New Roman" panose="02020603050405020304" pitchFamily="18" charset="0"/>
              </a:rPr>
              <a:t>&lt;</a:t>
            </a:r>
            <a:r>
              <a:rPr lang="en-US" altLang="zh-CN" sz="2400" kern="0" dirty="0" err="1">
                <a:solidFill>
                  <a:srgbClr val="3F7F7F"/>
                </a:solidFill>
                <a:latin typeface="Menlo" panose="020B0609030804020204" pitchFamily="49" charset="0"/>
                <a:cs typeface="Times New Roman" panose="02020603050405020304" pitchFamily="18" charset="0"/>
              </a:rPr>
              <a:t>artifactId</a:t>
            </a:r>
            <a:r>
              <a:rPr lang="en-US" altLang="zh-CN" sz="2400" kern="0" dirty="0">
                <a:solidFill>
                  <a:srgbClr val="008080"/>
                </a:solidFill>
                <a:latin typeface="Menlo" panose="020B0609030804020204" pitchFamily="49" charset="0"/>
                <a:cs typeface="Times New Roman" panose="02020603050405020304" pitchFamily="18" charset="0"/>
              </a:rPr>
              <a:t>&gt;</a:t>
            </a:r>
            <a:r>
              <a:rPr lang="en-US" altLang="zh-CN" sz="2400" kern="0" dirty="0" err="1">
                <a:solidFill>
                  <a:srgbClr val="000000"/>
                </a:solidFill>
                <a:latin typeface="Menlo" panose="020B0609030804020204" pitchFamily="49" charset="0"/>
                <a:cs typeface="Times New Roman" panose="02020603050405020304" pitchFamily="18" charset="0"/>
              </a:rPr>
              <a:t>mysql</a:t>
            </a:r>
            <a:r>
              <a:rPr lang="en-US" altLang="zh-CN" sz="2400" kern="0" dirty="0">
                <a:solidFill>
                  <a:srgbClr val="000000"/>
                </a:solidFill>
                <a:latin typeface="Menlo" panose="020B0609030804020204" pitchFamily="49" charset="0"/>
                <a:cs typeface="Times New Roman" panose="02020603050405020304" pitchFamily="18" charset="0"/>
              </a:rPr>
              <a:t>-connector-java</a:t>
            </a:r>
            <a:r>
              <a:rPr lang="en-US" altLang="zh-CN" sz="2400" kern="0" dirty="0">
                <a:solidFill>
                  <a:srgbClr val="008080"/>
                </a:solidFill>
                <a:latin typeface="Menlo" panose="020B0609030804020204" pitchFamily="49" charset="0"/>
                <a:cs typeface="Times New Roman" panose="02020603050405020304" pitchFamily="18" charset="0"/>
              </a:rPr>
              <a:t>&lt;/</a:t>
            </a:r>
            <a:r>
              <a:rPr lang="en-US" altLang="zh-CN" sz="2400" kern="0" dirty="0" err="1">
                <a:solidFill>
                  <a:srgbClr val="3F7F7F"/>
                </a:solidFill>
                <a:latin typeface="Menlo" panose="020B0609030804020204" pitchFamily="49" charset="0"/>
                <a:cs typeface="Times New Roman" panose="02020603050405020304" pitchFamily="18" charset="0"/>
              </a:rPr>
              <a:t>artifactId</a:t>
            </a:r>
            <a:r>
              <a:rPr lang="en-US" altLang="zh-CN" sz="2400" kern="0" dirty="0">
                <a:solidFill>
                  <a:srgbClr val="008080"/>
                </a:solidFill>
                <a:latin typeface="Menlo" panose="020B0609030804020204" pitchFamily="49" charset="0"/>
                <a:cs typeface="Times New Roman" panose="02020603050405020304" pitchFamily="18" charset="0"/>
              </a:rPr>
              <a:t>&gt;</a:t>
            </a:r>
            <a:endParaRPr lang="zh-CN" altLang="zh-CN" sz="2400" kern="100" dirty="0">
              <a:latin typeface="Calibri" panose="020F0502020204030204" pitchFamily="34" charset="0"/>
              <a:cs typeface="Times New Roman" panose="02020603050405020304" pitchFamily="18" charset="0"/>
            </a:endParaRPr>
          </a:p>
          <a:p>
            <a:pPr marL="0" indent="0">
              <a:buNone/>
            </a:pPr>
            <a:r>
              <a:rPr lang="en-US" altLang="zh-CN" sz="2400" kern="0" dirty="0">
                <a:solidFill>
                  <a:srgbClr val="000000"/>
                </a:solidFill>
                <a:latin typeface="Menlo" panose="020B0609030804020204" pitchFamily="49" charset="0"/>
                <a:cs typeface="Times New Roman" panose="02020603050405020304" pitchFamily="18" charset="0"/>
              </a:rPr>
              <a:t>			</a:t>
            </a:r>
            <a:r>
              <a:rPr lang="en-US" altLang="zh-CN" sz="2400" kern="0" dirty="0">
                <a:solidFill>
                  <a:srgbClr val="008080"/>
                </a:solidFill>
                <a:latin typeface="Menlo" panose="020B0609030804020204" pitchFamily="49" charset="0"/>
                <a:cs typeface="Times New Roman" panose="02020603050405020304" pitchFamily="18" charset="0"/>
              </a:rPr>
              <a:t>&lt;</a:t>
            </a:r>
            <a:r>
              <a:rPr lang="en-US" altLang="zh-CN" sz="2400" kern="0" dirty="0">
                <a:solidFill>
                  <a:srgbClr val="3F7F7F"/>
                </a:solidFill>
                <a:latin typeface="Menlo" panose="020B0609030804020204" pitchFamily="49" charset="0"/>
                <a:cs typeface="Times New Roman" panose="02020603050405020304" pitchFamily="18" charset="0"/>
              </a:rPr>
              <a:t>version</a:t>
            </a:r>
            <a:r>
              <a:rPr lang="en-US" altLang="zh-CN" sz="2400" kern="0" dirty="0">
                <a:solidFill>
                  <a:srgbClr val="008080"/>
                </a:solidFill>
                <a:latin typeface="Menlo" panose="020B0609030804020204" pitchFamily="49" charset="0"/>
                <a:cs typeface="Times New Roman" panose="02020603050405020304" pitchFamily="18" charset="0"/>
              </a:rPr>
              <a:t>&gt;</a:t>
            </a:r>
            <a:r>
              <a:rPr lang="en-US" altLang="zh-CN" sz="2400" kern="0" dirty="0">
                <a:solidFill>
                  <a:srgbClr val="000000"/>
                </a:solidFill>
                <a:latin typeface="Menlo" panose="020B0609030804020204" pitchFamily="49" charset="0"/>
                <a:cs typeface="Times New Roman" panose="02020603050405020304" pitchFamily="18" charset="0"/>
              </a:rPr>
              <a:t>8.0.13</a:t>
            </a:r>
            <a:r>
              <a:rPr lang="en-US" altLang="zh-CN" sz="2400" kern="0" dirty="0">
                <a:solidFill>
                  <a:srgbClr val="008080"/>
                </a:solidFill>
                <a:latin typeface="Menlo" panose="020B0609030804020204" pitchFamily="49" charset="0"/>
                <a:cs typeface="Times New Roman" panose="02020603050405020304" pitchFamily="18" charset="0"/>
              </a:rPr>
              <a:t>&lt;/</a:t>
            </a:r>
            <a:r>
              <a:rPr lang="en-US" altLang="zh-CN" sz="2400" kern="0" dirty="0">
                <a:solidFill>
                  <a:srgbClr val="3F7F7F"/>
                </a:solidFill>
                <a:latin typeface="Menlo" panose="020B0609030804020204" pitchFamily="49" charset="0"/>
                <a:cs typeface="Times New Roman" panose="02020603050405020304" pitchFamily="18" charset="0"/>
              </a:rPr>
              <a:t>version</a:t>
            </a:r>
            <a:r>
              <a:rPr lang="en-US" altLang="zh-CN" sz="2400" kern="0" dirty="0">
                <a:solidFill>
                  <a:srgbClr val="008080"/>
                </a:solidFill>
                <a:latin typeface="Menlo" panose="020B0609030804020204" pitchFamily="49" charset="0"/>
                <a:cs typeface="Times New Roman" panose="02020603050405020304" pitchFamily="18" charset="0"/>
              </a:rPr>
              <a:t>&gt;</a:t>
            </a:r>
            <a:endParaRPr lang="zh-CN" altLang="zh-CN" sz="2400" kern="100" dirty="0">
              <a:latin typeface="Calibri" panose="020F0502020204030204" pitchFamily="34" charset="0"/>
              <a:cs typeface="Times New Roman" panose="02020603050405020304" pitchFamily="18" charset="0"/>
            </a:endParaRPr>
          </a:p>
          <a:p>
            <a:pPr marL="0" indent="0">
              <a:buNone/>
            </a:pPr>
            <a:r>
              <a:rPr lang="en-US" altLang="zh-CN" sz="2400" kern="0" dirty="0">
                <a:solidFill>
                  <a:srgbClr val="000000"/>
                </a:solidFill>
                <a:latin typeface="Menlo" panose="020B0609030804020204" pitchFamily="49" charset="0"/>
                <a:cs typeface="Times New Roman" panose="02020603050405020304" pitchFamily="18" charset="0"/>
              </a:rPr>
              <a:t>		</a:t>
            </a:r>
            <a:r>
              <a:rPr lang="en-US" altLang="zh-CN" sz="2400" kern="0" dirty="0">
                <a:solidFill>
                  <a:srgbClr val="008080"/>
                </a:solidFill>
                <a:latin typeface="Menlo" panose="020B0609030804020204" pitchFamily="49" charset="0"/>
                <a:cs typeface="Times New Roman" panose="02020603050405020304" pitchFamily="18" charset="0"/>
              </a:rPr>
              <a:t>&lt;/</a:t>
            </a:r>
            <a:r>
              <a:rPr lang="en-US" altLang="zh-CN" sz="2400" kern="0" dirty="0">
                <a:solidFill>
                  <a:srgbClr val="3F7F7F"/>
                </a:solidFill>
                <a:latin typeface="Menlo" panose="020B0609030804020204" pitchFamily="49" charset="0"/>
                <a:cs typeface="Times New Roman" panose="02020603050405020304" pitchFamily="18" charset="0"/>
              </a:rPr>
              <a:t>dependency</a:t>
            </a:r>
            <a:r>
              <a:rPr lang="en-US" altLang="zh-CN" sz="2400" kern="0" dirty="0">
                <a:solidFill>
                  <a:srgbClr val="008080"/>
                </a:solidFill>
                <a:latin typeface="Menlo" panose="020B0609030804020204" pitchFamily="49" charset="0"/>
                <a:cs typeface="Times New Roman" panose="02020603050405020304" pitchFamily="18" charset="0"/>
              </a:rPr>
              <a:t>&gt;</a:t>
            </a:r>
            <a:endParaRPr lang="zh-CN" altLang="zh-CN" sz="2400" kern="100" dirty="0">
              <a:latin typeface="Calibri" panose="020F0502020204030204" pitchFamily="34" charset="0"/>
              <a:cs typeface="Times New Roman" panose="02020603050405020304" pitchFamily="18" charset="0"/>
            </a:endParaRPr>
          </a:p>
          <a:p>
            <a:pPr marL="0" indent="0">
              <a:buNone/>
            </a:pPr>
            <a:r>
              <a:rPr lang="en-US" altLang="zh-CN" sz="2400" kern="0" dirty="0">
                <a:latin typeface="Menlo" panose="020B0609030804020204" pitchFamily="49" charset="0"/>
                <a:cs typeface="Times New Roman" panose="02020603050405020304" pitchFamily="18" charset="0"/>
              </a:rPr>
              <a:t> </a:t>
            </a:r>
            <a:endParaRPr lang="zh-CN" altLang="zh-CN" sz="2400" kern="100" dirty="0">
              <a:latin typeface="Calibri" panose="020F0502020204030204" pitchFamily="34" charset="0"/>
              <a:cs typeface="Times New Roman" panose="02020603050405020304" pitchFamily="18" charset="0"/>
            </a:endParaRPr>
          </a:p>
          <a:p>
            <a:pPr marL="0" indent="0">
              <a:buNone/>
            </a:pPr>
            <a:r>
              <a:rPr lang="en-US" altLang="zh-CN" sz="2400" kern="0" dirty="0">
                <a:solidFill>
                  <a:srgbClr val="000000"/>
                </a:solidFill>
                <a:latin typeface="Menlo" panose="020B0609030804020204" pitchFamily="49" charset="0"/>
                <a:cs typeface="Times New Roman" panose="02020603050405020304" pitchFamily="18" charset="0"/>
              </a:rPr>
              <a:t>		</a:t>
            </a:r>
            <a:r>
              <a:rPr lang="en-US" altLang="zh-CN" sz="2400" kern="0" dirty="0">
                <a:solidFill>
                  <a:srgbClr val="3F5FBF"/>
                </a:solidFill>
                <a:latin typeface="Menlo" panose="020B0609030804020204" pitchFamily="49" charset="0"/>
                <a:cs typeface="Times New Roman" panose="02020603050405020304" pitchFamily="18" charset="0"/>
              </a:rPr>
              <a:t>&lt;!-- </a:t>
            </a:r>
            <a:r>
              <a:rPr lang="zh-CN" altLang="zh-CN" sz="2400" kern="0" dirty="0">
                <a:solidFill>
                  <a:srgbClr val="3F5FBF"/>
                </a:solidFill>
                <a:latin typeface="Menlo" panose="020B0609030804020204" pitchFamily="49" charset="0"/>
                <a:cs typeface="Menlo" panose="020B0609030804020204" pitchFamily="49" charset="0"/>
              </a:rPr>
              <a:t>数据源</a:t>
            </a:r>
            <a:r>
              <a:rPr lang="en-US" altLang="zh-CN" sz="2400" kern="0" dirty="0">
                <a:solidFill>
                  <a:srgbClr val="3F5FBF"/>
                </a:solidFill>
                <a:latin typeface="Menlo" panose="020B0609030804020204" pitchFamily="49" charset="0"/>
                <a:cs typeface="Times New Roman" panose="02020603050405020304" pitchFamily="18" charset="0"/>
              </a:rPr>
              <a:t> --&gt;</a:t>
            </a:r>
            <a:endParaRPr lang="zh-CN" altLang="zh-CN" sz="2400" kern="100" dirty="0">
              <a:latin typeface="Calibri" panose="020F0502020204030204" pitchFamily="34" charset="0"/>
              <a:cs typeface="Times New Roman" panose="02020603050405020304" pitchFamily="18" charset="0"/>
            </a:endParaRPr>
          </a:p>
          <a:p>
            <a:pPr marL="0" indent="0">
              <a:buNone/>
            </a:pPr>
            <a:r>
              <a:rPr lang="en-US" altLang="zh-CN" sz="2400" kern="0" dirty="0">
                <a:solidFill>
                  <a:srgbClr val="000000"/>
                </a:solidFill>
                <a:latin typeface="Menlo" panose="020B0609030804020204" pitchFamily="49" charset="0"/>
                <a:cs typeface="Times New Roman" panose="02020603050405020304" pitchFamily="18" charset="0"/>
              </a:rPr>
              <a:t>		</a:t>
            </a:r>
            <a:r>
              <a:rPr lang="en-US" altLang="zh-CN" sz="2400" kern="0" dirty="0">
                <a:solidFill>
                  <a:srgbClr val="008080"/>
                </a:solidFill>
                <a:latin typeface="Menlo" panose="020B0609030804020204" pitchFamily="49" charset="0"/>
                <a:cs typeface="Times New Roman" panose="02020603050405020304" pitchFamily="18" charset="0"/>
              </a:rPr>
              <a:t>&lt;</a:t>
            </a:r>
            <a:r>
              <a:rPr lang="en-US" altLang="zh-CN" sz="2400" kern="0" dirty="0">
                <a:solidFill>
                  <a:srgbClr val="3F7F7F"/>
                </a:solidFill>
                <a:latin typeface="Menlo" panose="020B0609030804020204" pitchFamily="49" charset="0"/>
                <a:cs typeface="Times New Roman" panose="02020603050405020304" pitchFamily="18" charset="0"/>
              </a:rPr>
              <a:t>dependency</a:t>
            </a:r>
            <a:r>
              <a:rPr lang="en-US" altLang="zh-CN" sz="2400" kern="0" dirty="0">
                <a:solidFill>
                  <a:srgbClr val="008080"/>
                </a:solidFill>
                <a:latin typeface="Menlo" panose="020B0609030804020204" pitchFamily="49" charset="0"/>
                <a:cs typeface="Times New Roman" panose="02020603050405020304" pitchFamily="18" charset="0"/>
              </a:rPr>
              <a:t>&gt;</a:t>
            </a:r>
            <a:endParaRPr lang="zh-CN" altLang="zh-CN" sz="2400" kern="100" dirty="0">
              <a:latin typeface="Calibri" panose="020F0502020204030204" pitchFamily="34" charset="0"/>
              <a:cs typeface="Times New Roman" panose="02020603050405020304" pitchFamily="18" charset="0"/>
            </a:endParaRPr>
          </a:p>
          <a:p>
            <a:pPr marL="0" indent="0">
              <a:buNone/>
            </a:pPr>
            <a:r>
              <a:rPr lang="en-US" altLang="zh-CN" sz="2400" kern="0" dirty="0">
                <a:solidFill>
                  <a:srgbClr val="000000"/>
                </a:solidFill>
                <a:latin typeface="Menlo" panose="020B0609030804020204" pitchFamily="49" charset="0"/>
                <a:cs typeface="Times New Roman" panose="02020603050405020304" pitchFamily="18" charset="0"/>
              </a:rPr>
              <a:t>			</a:t>
            </a:r>
            <a:r>
              <a:rPr lang="en-US" altLang="zh-CN" sz="2400" kern="0" dirty="0">
                <a:solidFill>
                  <a:srgbClr val="008080"/>
                </a:solidFill>
                <a:latin typeface="Menlo" panose="020B0609030804020204" pitchFamily="49" charset="0"/>
                <a:cs typeface="Times New Roman" panose="02020603050405020304" pitchFamily="18" charset="0"/>
              </a:rPr>
              <a:t>&lt;</a:t>
            </a:r>
            <a:r>
              <a:rPr lang="en-US" altLang="zh-CN" sz="2400" kern="0" dirty="0" err="1">
                <a:solidFill>
                  <a:srgbClr val="3F7F7F"/>
                </a:solidFill>
                <a:latin typeface="Menlo" panose="020B0609030804020204" pitchFamily="49" charset="0"/>
                <a:cs typeface="Times New Roman" panose="02020603050405020304" pitchFamily="18" charset="0"/>
              </a:rPr>
              <a:t>groupId</a:t>
            </a:r>
            <a:r>
              <a:rPr lang="en-US" altLang="zh-CN" sz="2400" kern="0" dirty="0">
                <a:solidFill>
                  <a:srgbClr val="008080"/>
                </a:solidFill>
                <a:latin typeface="Menlo" panose="020B0609030804020204" pitchFamily="49" charset="0"/>
                <a:cs typeface="Times New Roman" panose="02020603050405020304" pitchFamily="18" charset="0"/>
              </a:rPr>
              <a:t>&gt;</a:t>
            </a:r>
            <a:r>
              <a:rPr lang="en-US" altLang="zh-CN" sz="2400" kern="0" dirty="0" err="1">
                <a:solidFill>
                  <a:srgbClr val="000000"/>
                </a:solidFill>
                <a:latin typeface="Menlo" panose="020B0609030804020204" pitchFamily="49" charset="0"/>
                <a:cs typeface="Times New Roman" panose="02020603050405020304" pitchFamily="18" charset="0"/>
              </a:rPr>
              <a:t>com.alibaba</a:t>
            </a:r>
            <a:r>
              <a:rPr lang="en-US" altLang="zh-CN" sz="2400" kern="0" dirty="0">
                <a:solidFill>
                  <a:srgbClr val="008080"/>
                </a:solidFill>
                <a:latin typeface="Menlo" panose="020B0609030804020204" pitchFamily="49" charset="0"/>
                <a:cs typeface="Times New Roman" panose="02020603050405020304" pitchFamily="18" charset="0"/>
              </a:rPr>
              <a:t>&lt;/</a:t>
            </a:r>
            <a:r>
              <a:rPr lang="en-US" altLang="zh-CN" sz="2400" kern="0" dirty="0" err="1">
                <a:solidFill>
                  <a:srgbClr val="3F7F7F"/>
                </a:solidFill>
                <a:latin typeface="Menlo" panose="020B0609030804020204" pitchFamily="49" charset="0"/>
                <a:cs typeface="Times New Roman" panose="02020603050405020304" pitchFamily="18" charset="0"/>
              </a:rPr>
              <a:t>groupId</a:t>
            </a:r>
            <a:r>
              <a:rPr lang="en-US" altLang="zh-CN" sz="2400" kern="0" dirty="0">
                <a:solidFill>
                  <a:srgbClr val="008080"/>
                </a:solidFill>
                <a:latin typeface="Menlo" panose="020B0609030804020204" pitchFamily="49" charset="0"/>
                <a:cs typeface="Times New Roman" panose="02020603050405020304" pitchFamily="18" charset="0"/>
              </a:rPr>
              <a:t>&gt;</a:t>
            </a:r>
            <a:endParaRPr lang="zh-CN" altLang="zh-CN" sz="2400" kern="100" dirty="0">
              <a:latin typeface="Calibri" panose="020F0502020204030204" pitchFamily="34" charset="0"/>
              <a:cs typeface="Times New Roman" panose="02020603050405020304" pitchFamily="18" charset="0"/>
            </a:endParaRPr>
          </a:p>
          <a:p>
            <a:pPr marL="0" indent="0">
              <a:buNone/>
            </a:pPr>
            <a:r>
              <a:rPr lang="en-US" altLang="zh-CN" sz="2400" kern="0" dirty="0">
                <a:solidFill>
                  <a:srgbClr val="000000"/>
                </a:solidFill>
                <a:latin typeface="Menlo" panose="020B0609030804020204" pitchFamily="49" charset="0"/>
                <a:cs typeface="Times New Roman" panose="02020603050405020304" pitchFamily="18" charset="0"/>
              </a:rPr>
              <a:t>			</a:t>
            </a:r>
            <a:r>
              <a:rPr lang="en-US" altLang="zh-CN" sz="2400" kern="0" dirty="0">
                <a:solidFill>
                  <a:srgbClr val="008080"/>
                </a:solidFill>
                <a:latin typeface="Menlo" panose="020B0609030804020204" pitchFamily="49" charset="0"/>
                <a:cs typeface="Times New Roman" panose="02020603050405020304" pitchFamily="18" charset="0"/>
              </a:rPr>
              <a:t>&lt;</a:t>
            </a:r>
            <a:r>
              <a:rPr lang="en-US" altLang="zh-CN" sz="2400" kern="0" dirty="0" err="1">
                <a:solidFill>
                  <a:srgbClr val="3F7F7F"/>
                </a:solidFill>
                <a:latin typeface="Menlo" panose="020B0609030804020204" pitchFamily="49" charset="0"/>
                <a:cs typeface="Times New Roman" panose="02020603050405020304" pitchFamily="18" charset="0"/>
              </a:rPr>
              <a:t>artifactId</a:t>
            </a:r>
            <a:r>
              <a:rPr lang="en-US" altLang="zh-CN" sz="2400" kern="0" dirty="0">
                <a:solidFill>
                  <a:srgbClr val="008080"/>
                </a:solidFill>
                <a:latin typeface="Menlo" panose="020B0609030804020204" pitchFamily="49" charset="0"/>
                <a:cs typeface="Times New Roman" panose="02020603050405020304" pitchFamily="18" charset="0"/>
              </a:rPr>
              <a:t>&gt;</a:t>
            </a:r>
            <a:r>
              <a:rPr lang="en-US" altLang="zh-CN" sz="2400" kern="0" dirty="0">
                <a:solidFill>
                  <a:srgbClr val="000000"/>
                </a:solidFill>
                <a:latin typeface="Menlo" panose="020B0609030804020204" pitchFamily="49" charset="0"/>
                <a:cs typeface="Times New Roman" panose="02020603050405020304" pitchFamily="18" charset="0"/>
              </a:rPr>
              <a:t>druid</a:t>
            </a:r>
            <a:r>
              <a:rPr lang="en-US" altLang="zh-CN" sz="2400" kern="0" dirty="0">
                <a:solidFill>
                  <a:srgbClr val="008080"/>
                </a:solidFill>
                <a:latin typeface="Menlo" panose="020B0609030804020204" pitchFamily="49" charset="0"/>
                <a:cs typeface="Times New Roman" panose="02020603050405020304" pitchFamily="18" charset="0"/>
              </a:rPr>
              <a:t>&lt;/</a:t>
            </a:r>
            <a:r>
              <a:rPr lang="en-US" altLang="zh-CN" sz="2400" kern="0" dirty="0" err="1">
                <a:solidFill>
                  <a:srgbClr val="3F7F7F"/>
                </a:solidFill>
                <a:latin typeface="Menlo" panose="020B0609030804020204" pitchFamily="49" charset="0"/>
                <a:cs typeface="Times New Roman" panose="02020603050405020304" pitchFamily="18" charset="0"/>
              </a:rPr>
              <a:t>artifactId</a:t>
            </a:r>
            <a:r>
              <a:rPr lang="en-US" altLang="zh-CN" sz="2400" kern="0" dirty="0">
                <a:solidFill>
                  <a:srgbClr val="008080"/>
                </a:solidFill>
                <a:latin typeface="Menlo" panose="020B0609030804020204" pitchFamily="49" charset="0"/>
                <a:cs typeface="Times New Roman" panose="02020603050405020304" pitchFamily="18" charset="0"/>
              </a:rPr>
              <a:t>&gt;</a:t>
            </a:r>
            <a:endParaRPr lang="zh-CN" altLang="zh-CN" sz="2400" kern="100" dirty="0">
              <a:latin typeface="Calibri" panose="020F0502020204030204" pitchFamily="34" charset="0"/>
              <a:cs typeface="Times New Roman" panose="02020603050405020304" pitchFamily="18" charset="0"/>
            </a:endParaRPr>
          </a:p>
          <a:p>
            <a:pPr marL="0" indent="0">
              <a:buNone/>
            </a:pPr>
            <a:r>
              <a:rPr lang="en-US" altLang="zh-CN" sz="2400" kern="0" dirty="0">
                <a:solidFill>
                  <a:srgbClr val="000000"/>
                </a:solidFill>
                <a:latin typeface="Menlo" panose="020B0609030804020204" pitchFamily="49" charset="0"/>
                <a:cs typeface="Times New Roman" panose="02020603050405020304" pitchFamily="18" charset="0"/>
              </a:rPr>
              <a:t>			</a:t>
            </a:r>
            <a:r>
              <a:rPr lang="en-US" altLang="zh-CN" sz="2400" kern="0" dirty="0">
                <a:solidFill>
                  <a:srgbClr val="008080"/>
                </a:solidFill>
                <a:latin typeface="Menlo" panose="020B0609030804020204" pitchFamily="49" charset="0"/>
                <a:cs typeface="Times New Roman" panose="02020603050405020304" pitchFamily="18" charset="0"/>
              </a:rPr>
              <a:t>&lt;</a:t>
            </a:r>
            <a:r>
              <a:rPr lang="en-US" altLang="zh-CN" sz="2400" kern="0" dirty="0">
                <a:solidFill>
                  <a:srgbClr val="3F7F7F"/>
                </a:solidFill>
                <a:latin typeface="Menlo" panose="020B0609030804020204" pitchFamily="49" charset="0"/>
                <a:cs typeface="Times New Roman" panose="02020603050405020304" pitchFamily="18" charset="0"/>
              </a:rPr>
              <a:t>version</a:t>
            </a:r>
            <a:r>
              <a:rPr lang="en-US" altLang="zh-CN" sz="2400" kern="0" dirty="0">
                <a:solidFill>
                  <a:srgbClr val="008080"/>
                </a:solidFill>
                <a:latin typeface="Menlo" panose="020B0609030804020204" pitchFamily="49" charset="0"/>
                <a:cs typeface="Times New Roman" panose="02020603050405020304" pitchFamily="18" charset="0"/>
              </a:rPr>
              <a:t>&gt;</a:t>
            </a:r>
            <a:r>
              <a:rPr lang="en-US" altLang="zh-CN" sz="2400" kern="0" dirty="0">
                <a:solidFill>
                  <a:srgbClr val="000000"/>
                </a:solidFill>
                <a:latin typeface="Menlo" panose="020B0609030804020204" pitchFamily="49" charset="0"/>
                <a:cs typeface="Times New Roman" panose="02020603050405020304" pitchFamily="18" charset="0"/>
              </a:rPr>
              <a:t>1.0.26</a:t>
            </a:r>
            <a:r>
              <a:rPr lang="en-US" altLang="zh-CN" sz="2400" kern="0" dirty="0">
                <a:solidFill>
                  <a:srgbClr val="008080"/>
                </a:solidFill>
                <a:latin typeface="Menlo" panose="020B0609030804020204" pitchFamily="49" charset="0"/>
                <a:cs typeface="Times New Roman" panose="02020603050405020304" pitchFamily="18" charset="0"/>
              </a:rPr>
              <a:t>&lt;/</a:t>
            </a:r>
            <a:r>
              <a:rPr lang="en-US" altLang="zh-CN" sz="2400" kern="0" dirty="0">
                <a:solidFill>
                  <a:srgbClr val="3F7F7F"/>
                </a:solidFill>
                <a:latin typeface="Menlo" panose="020B0609030804020204" pitchFamily="49" charset="0"/>
                <a:cs typeface="Times New Roman" panose="02020603050405020304" pitchFamily="18" charset="0"/>
              </a:rPr>
              <a:t>version</a:t>
            </a:r>
            <a:r>
              <a:rPr lang="en-US" altLang="zh-CN" sz="2400" kern="0" dirty="0">
                <a:solidFill>
                  <a:srgbClr val="008080"/>
                </a:solidFill>
                <a:latin typeface="Menlo" panose="020B0609030804020204" pitchFamily="49" charset="0"/>
                <a:cs typeface="Times New Roman" panose="02020603050405020304" pitchFamily="18" charset="0"/>
              </a:rPr>
              <a:t>&gt;</a:t>
            </a:r>
            <a:endParaRPr lang="zh-CN" altLang="zh-CN" sz="2400" kern="100" dirty="0">
              <a:latin typeface="Calibri" panose="020F0502020204030204" pitchFamily="34" charset="0"/>
              <a:cs typeface="Times New Roman" panose="02020603050405020304" pitchFamily="18" charset="0"/>
            </a:endParaRPr>
          </a:p>
          <a:p>
            <a:pPr marL="0" indent="0">
              <a:buNone/>
            </a:pPr>
            <a:r>
              <a:rPr lang="en-US" altLang="zh-CN" sz="2400" kern="0" dirty="0">
                <a:solidFill>
                  <a:srgbClr val="000000"/>
                </a:solidFill>
                <a:latin typeface="Menlo" panose="020B0609030804020204" pitchFamily="49" charset="0"/>
                <a:cs typeface="Times New Roman" panose="02020603050405020304" pitchFamily="18" charset="0"/>
              </a:rPr>
              <a:t>		</a:t>
            </a:r>
            <a:r>
              <a:rPr lang="en-US" altLang="zh-CN" sz="2400" kern="0" dirty="0">
                <a:solidFill>
                  <a:srgbClr val="008080"/>
                </a:solidFill>
                <a:latin typeface="Menlo" panose="020B0609030804020204" pitchFamily="49" charset="0"/>
                <a:cs typeface="Times New Roman" panose="02020603050405020304" pitchFamily="18" charset="0"/>
              </a:rPr>
              <a:t>&lt;/</a:t>
            </a:r>
            <a:r>
              <a:rPr lang="en-US" altLang="zh-CN" sz="2400" kern="0" dirty="0">
                <a:solidFill>
                  <a:srgbClr val="3F7F7F"/>
                </a:solidFill>
                <a:latin typeface="Menlo" panose="020B0609030804020204" pitchFamily="49" charset="0"/>
                <a:cs typeface="Times New Roman" panose="02020603050405020304" pitchFamily="18" charset="0"/>
              </a:rPr>
              <a:t>dependency</a:t>
            </a:r>
            <a:r>
              <a:rPr lang="en-US" altLang="zh-CN" sz="2400" kern="0" dirty="0">
                <a:solidFill>
                  <a:srgbClr val="008080"/>
                </a:solidFill>
                <a:latin typeface="Menlo" panose="020B0609030804020204" pitchFamily="49" charset="0"/>
                <a:cs typeface="Times New Roman" panose="02020603050405020304" pitchFamily="18" charset="0"/>
              </a:rPr>
              <a:t>&gt;</a:t>
            </a:r>
            <a:endParaRPr lang="zh-CN" altLang="zh-CN" sz="2400" kern="100" dirty="0">
              <a:latin typeface="Calibri" panose="020F0502020204030204" pitchFamily="34" charset="0"/>
              <a:cs typeface="Times New Roman" panose="02020603050405020304" pitchFamily="18" charset="0"/>
            </a:endParaRPr>
          </a:p>
          <a:p>
            <a:pPr marL="0" indent="0">
              <a:lnSpc>
                <a:spcPct val="150000"/>
              </a:lnSpc>
              <a:spcBef>
                <a:spcPts val="1125"/>
              </a:spcBef>
              <a:spcAft>
                <a:spcPts val="1125"/>
              </a:spcAft>
              <a:buNone/>
            </a:pPr>
            <a:endParaRPr lang="zh-CN" altLang="zh-CN" sz="2400" dirty="0"/>
          </a:p>
          <a:p>
            <a:pPr marL="0" indent="0">
              <a:lnSpc>
                <a:spcPct val="150000"/>
              </a:lnSpc>
              <a:spcBef>
                <a:spcPts val="1125"/>
              </a:spcBef>
              <a:spcAft>
                <a:spcPts val="1125"/>
              </a:spcAft>
              <a:buNone/>
            </a:pPr>
            <a:endParaRPr lang="zh-CN" altLang="zh-CN" sz="2400" dirty="0">
              <a:latin typeface="宋体" panose="02010600030101010101" pitchFamily="2" charset="-122"/>
              <a:cs typeface="宋体" panose="02010600030101010101" pitchFamily="2" charset="-122"/>
            </a:endParaRPr>
          </a:p>
          <a:p>
            <a:pPr marL="0" indent="0">
              <a:lnSpc>
                <a:spcPct val="150000"/>
              </a:lnSpc>
              <a:spcBef>
                <a:spcPts val="1125"/>
              </a:spcBef>
              <a:spcAft>
                <a:spcPts val="1125"/>
              </a:spcAft>
              <a:buNone/>
            </a:pPr>
            <a:endParaRPr lang="zh-CN" altLang="zh-CN" sz="2400" dirty="0">
              <a:latin typeface="宋体" panose="02010600030101010101" pitchFamily="2" charset="-122"/>
              <a:cs typeface="宋体" panose="02010600030101010101" pitchFamily="2" charset="-122"/>
            </a:endParaRPr>
          </a:p>
          <a:p>
            <a:pPr marL="0" indent="0">
              <a:lnSpc>
                <a:spcPct val="150000"/>
              </a:lnSpc>
              <a:spcBef>
                <a:spcPts val="1125"/>
              </a:spcBef>
              <a:spcAft>
                <a:spcPts val="1125"/>
              </a:spcAft>
              <a:buNone/>
            </a:pPr>
            <a:endParaRPr lang="zh-CN" altLang="zh-CN" sz="2400" dirty="0">
              <a:latin typeface="宋体" panose="02010600030101010101" pitchFamily="2" charset="-122"/>
              <a:cs typeface="宋体" panose="02010600030101010101" pitchFamily="2" charset="-122"/>
            </a:endParaRPr>
          </a:p>
          <a:p>
            <a:pPr marL="0" indent="0">
              <a:lnSpc>
                <a:spcPct val="150000"/>
              </a:lnSpc>
              <a:spcBef>
                <a:spcPts val="1125"/>
              </a:spcBef>
              <a:spcAft>
                <a:spcPts val="1125"/>
              </a:spcAft>
              <a:buNone/>
            </a:pPr>
            <a:endParaRPr lang="zh-CN" altLang="zh-CN" sz="2400" dirty="0">
              <a:latin typeface="宋体" panose="02010600030101010101" pitchFamily="2" charset="-122"/>
              <a:cs typeface="宋体" panose="02010600030101010101" pitchFamily="2" charset="-122"/>
            </a:endParaRPr>
          </a:p>
        </p:txBody>
      </p:sp>
    </p:spTree>
    <p:extLst>
      <p:ext uri="{BB962C8B-B14F-4D97-AF65-F5344CB8AC3E}">
        <p14:creationId xmlns:p14="http://schemas.microsoft.com/office/powerpoint/2010/main" val="320984751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b="1" dirty="0"/>
              <a:t>2.3 </a:t>
            </a:r>
            <a:r>
              <a:rPr lang="zh-CN" altLang="zh-CN" b="1" dirty="0"/>
              <a:t>新建一个</a:t>
            </a:r>
            <a:r>
              <a:rPr lang="en-US" altLang="zh-CN" b="1" dirty="0"/>
              <a:t>class</a:t>
            </a:r>
            <a:endParaRPr lang="zh-CN" altLang="zh-CN" dirty="0"/>
          </a:p>
        </p:txBody>
      </p:sp>
      <p:sp>
        <p:nvSpPr>
          <p:cNvPr id="3" name="内容占位符 2"/>
          <p:cNvSpPr>
            <a:spLocks noGrp="1"/>
          </p:cNvSpPr>
          <p:nvPr>
            <p:ph idx="1"/>
          </p:nvPr>
        </p:nvSpPr>
        <p:spPr/>
        <p:txBody>
          <a:bodyPr>
            <a:normAutofit/>
          </a:bodyPr>
          <a:lstStyle/>
          <a:p>
            <a:pPr marL="0" indent="0">
              <a:buNone/>
            </a:pPr>
            <a:r>
              <a:rPr lang="en-US" altLang="zh-CN" sz="2400" b="1" kern="0" dirty="0">
                <a:solidFill>
                  <a:srgbClr val="7F0055"/>
                </a:solidFill>
                <a:latin typeface="Consolas" panose="020B0609020204030204" pitchFamily="49" charset="0"/>
                <a:cs typeface="Times New Roman" panose="02020603050405020304" pitchFamily="18" charset="0"/>
              </a:rPr>
              <a:t>public</a:t>
            </a:r>
            <a:r>
              <a:rPr lang="en-US" altLang="zh-CN" sz="2400" kern="0" dirty="0">
                <a:solidFill>
                  <a:srgbClr val="000000"/>
                </a:solidFill>
                <a:latin typeface="Consolas" panose="020B0609020204030204" pitchFamily="49" charset="0"/>
                <a:cs typeface="Times New Roman" panose="02020603050405020304" pitchFamily="18" charset="0"/>
              </a:rPr>
              <a:t> </a:t>
            </a:r>
            <a:r>
              <a:rPr lang="en-US" altLang="zh-CN" sz="2400" b="1" kern="0" dirty="0">
                <a:solidFill>
                  <a:srgbClr val="7F0055"/>
                </a:solidFill>
                <a:latin typeface="Consolas" panose="020B0609020204030204" pitchFamily="49" charset="0"/>
                <a:cs typeface="Times New Roman" panose="02020603050405020304" pitchFamily="18" charset="0"/>
              </a:rPr>
              <a:t>class</a:t>
            </a:r>
            <a:r>
              <a:rPr lang="en-US" altLang="zh-CN" sz="2400" kern="0" dirty="0">
                <a:solidFill>
                  <a:srgbClr val="000000"/>
                </a:solidFill>
                <a:latin typeface="Consolas" panose="020B0609020204030204" pitchFamily="49" charset="0"/>
                <a:cs typeface="Times New Roman" panose="02020603050405020304" pitchFamily="18" charset="0"/>
              </a:rPr>
              <a:t> Test1 {</a:t>
            </a:r>
            <a:endParaRPr lang="zh-CN" altLang="zh-CN" sz="2400" kern="100" dirty="0">
              <a:latin typeface="Calibri" panose="020F0502020204030204" pitchFamily="34" charset="0"/>
              <a:cs typeface="Times New Roman" panose="02020603050405020304" pitchFamily="18" charset="0"/>
            </a:endParaRPr>
          </a:p>
          <a:p>
            <a:pPr marL="0" indent="0">
              <a:buNone/>
            </a:pPr>
            <a:r>
              <a:rPr lang="en-US" altLang="zh-CN" sz="2400" kern="0" dirty="0">
                <a:solidFill>
                  <a:srgbClr val="000000"/>
                </a:solidFill>
                <a:latin typeface="Consolas" panose="020B0609020204030204" pitchFamily="49" charset="0"/>
                <a:cs typeface="Times New Roman" panose="02020603050405020304" pitchFamily="18" charset="0"/>
              </a:rPr>
              <a:t>	</a:t>
            </a:r>
            <a:endParaRPr lang="zh-CN" altLang="zh-CN" sz="2400" kern="100" dirty="0">
              <a:latin typeface="Calibri" panose="020F0502020204030204" pitchFamily="34" charset="0"/>
              <a:cs typeface="Times New Roman" panose="02020603050405020304" pitchFamily="18" charset="0"/>
            </a:endParaRPr>
          </a:p>
          <a:p>
            <a:pPr marL="0" indent="0">
              <a:buNone/>
            </a:pPr>
            <a:r>
              <a:rPr lang="en-US" altLang="zh-CN" sz="2400" kern="0" dirty="0">
                <a:solidFill>
                  <a:srgbClr val="000000"/>
                </a:solidFill>
                <a:latin typeface="Consolas" panose="020B0609020204030204" pitchFamily="49" charset="0"/>
                <a:cs typeface="Times New Roman" panose="02020603050405020304" pitchFamily="18" charset="0"/>
              </a:rPr>
              <a:t>	</a:t>
            </a:r>
            <a:r>
              <a:rPr lang="en-US" altLang="zh-CN" sz="2400" b="1" kern="0" dirty="0">
                <a:solidFill>
                  <a:srgbClr val="7F0055"/>
                </a:solidFill>
                <a:latin typeface="Consolas" panose="020B0609020204030204" pitchFamily="49" charset="0"/>
                <a:cs typeface="Times New Roman" panose="02020603050405020304" pitchFamily="18" charset="0"/>
              </a:rPr>
              <a:t>public</a:t>
            </a:r>
            <a:r>
              <a:rPr lang="en-US" altLang="zh-CN" sz="2400" kern="0" dirty="0">
                <a:solidFill>
                  <a:srgbClr val="000000"/>
                </a:solidFill>
                <a:latin typeface="Consolas" panose="020B0609020204030204" pitchFamily="49" charset="0"/>
                <a:cs typeface="Times New Roman" panose="02020603050405020304" pitchFamily="18" charset="0"/>
              </a:rPr>
              <a:t> </a:t>
            </a:r>
            <a:r>
              <a:rPr lang="en-US" altLang="zh-CN" sz="2400" b="1" kern="0" dirty="0">
                <a:solidFill>
                  <a:srgbClr val="7F0055"/>
                </a:solidFill>
                <a:latin typeface="Consolas" panose="020B0609020204030204" pitchFamily="49" charset="0"/>
                <a:cs typeface="Times New Roman" panose="02020603050405020304" pitchFamily="18" charset="0"/>
              </a:rPr>
              <a:t>static</a:t>
            </a:r>
            <a:r>
              <a:rPr lang="en-US" altLang="zh-CN" sz="2400" kern="0" dirty="0">
                <a:solidFill>
                  <a:srgbClr val="000000"/>
                </a:solidFill>
                <a:latin typeface="Consolas" panose="020B0609020204030204" pitchFamily="49" charset="0"/>
                <a:cs typeface="Times New Roman" panose="02020603050405020304" pitchFamily="18" charset="0"/>
              </a:rPr>
              <a:t> </a:t>
            </a:r>
            <a:r>
              <a:rPr lang="en-US" altLang="zh-CN" sz="2400" b="1" kern="0" dirty="0">
                <a:solidFill>
                  <a:srgbClr val="7F0055"/>
                </a:solidFill>
                <a:latin typeface="Consolas" panose="020B0609020204030204" pitchFamily="49" charset="0"/>
                <a:cs typeface="Times New Roman" panose="02020603050405020304" pitchFamily="18" charset="0"/>
              </a:rPr>
              <a:t>void</a:t>
            </a:r>
            <a:r>
              <a:rPr lang="en-US" altLang="zh-CN" sz="2400" kern="0" dirty="0">
                <a:solidFill>
                  <a:srgbClr val="000000"/>
                </a:solidFill>
                <a:latin typeface="Consolas" panose="020B0609020204030204" pitchFamily="49" charset="0"/>
                <a:cs typeface="Times New Roman" panose="02020603050405020304" pitchFamily="18" charset="0"/>
              </a:rPr>
              <a:t> main(String[] </a:t>
            </a:r>
            <a:r>
              <a:rPr lang="en-US" altLang="zh-CN" sz="2400" kern="0" dirty="0" err="1">
                <a:solidFill>
                  <a:srgbClr val="6A3E3E"/>
                </a:solidFill>
                <a:latin typeface="Consolas" panose="020B0609020204030204" pitchFamily="49" charset="0"/>
                <a:cs typeface="Times New Roman" panose="02020603050405020304" pitchFamily="18" charset="0"/>
              </a:rPr>
              <a:t>args</a:t>
            </a:r>
            <a:r>
              <a:rPr lang="en-US" altLang="zh-CN" sz="2400" kern="0" dirty="0">
                <a:solidFill>
                  <a:srgbClr val="000000"/>
                </a:solidFill>
                <a:latin typeface="Consolas" panose="020B0609020204030204" pitchFamily="49" charset="0"/>
                <a:cs typeface="Times New Roman" panose="02020603050405020304" pitchFamily="18" charset="0"/>
              </a:rPr>
              <a:t>) {</a:t>
            </a:r>
            <a:endParaRPr lang="zh-CN" altLang="zh-CN" sz="2400" kern="100" dirty="0">
              <a:latin typeface="Calibri" panose="020F0502020204030204" pitchFamily="34" charset="0"/>
              <a:cs typeface="Times New Roman" panose="02020603050405020304" pitchFamily="18" charset="0"/>
            </a:endParaRPr>
          </a:p>
          <a:p>
            <a:pPr marL="0" indent="0">
              <a:buNone/>
            </a:pPr>
            <a:r>
              <a:rPr lang="en-US" altLang="zh-CN" sz="2400" kern="0" dirty="0">
                <a:solidFill>
                  <a:srgbClr val="000000"/>
                </a:solidFill>
                <a:latin typeface="Consolas" panose="020B0609020204030204" pitchFamily="49" charset="0"/>
                <a:cs typeface="Times New Roman" panose="02020603050405020304" pitchFamily="18" charset="0"/>
              </a:rPr>
              <a:t>		</a:t>
            </a:r>
            <a:r>
              <a:rPr lang="en-US" altLang="zh-CN" sz="2400" kern="0" dirty="0">
                <a:solidFill>
                  <a:srgbClr val="3F7F5F"/>
                </a:solidFill>
                <a:latin typeface="Consolas" panose="020B0609020204030204" pitchFamily="49" charset="0"/>
                <a:cs typeface="Times New Roman" panose="02020603050405020304" pitchFamily="18" charset="0"/>
              </a:rPr>
              <a:t>//</a:t>
            </a:r>
            <a:r>
              <a:rPr lang="zh-CN" altLang="zh-CN" sz="2400" kern="0" dirty="0">
                <a:solidFill>
                  <a:srgbClr val="3F7F5F"/>
                </a:solidFill>
                <a:latin typeface="Consolas" panose="020B0609020204030204" pitchFamily="49" charset="0"/>
                <a:cs typeface="Consolas" panose="020B0609020204030204" pitchFamily="49" charset="0"/>
              </a:rPr>
              <a:t>测试代码</a:t>
            </a:r>
            <a:r>
              <a:rPr lang="en-US" altLang="zh-CN" sz="2400" kern="0" dirty="0">
                <a:solidFill>
                  <a:srgbClr val="3F7F5F"/>
                </a:solidFill>
                <a:latin typeface="Consolas" panose="020B0609020204030204" pitchFamily="49" charset="0"/>
                <a:cs typeface="Times New Roman" panose="02020603050405020304" pitchFamily="18" charset="0"/>
              </a:rPr>
              <a:t>.</a:t>
            </a:r>
            <a:endParaRPr lang="zh-CN" altLang="zh-CN" sz="2400" kern="100" dirty="0">
              <a:latin typeface="Calibri" panose="020F0502020204030204" pitchFamily="34" charset="0"/>
              <a:cs typeface="Times New Roman" panose="02020603050405020304" pitchFamily="18" charset="0"/>
            </a:endParaRPr>
          </a:p>
          <a:p>
            <a:pPr marL="0" indent="0">
              <a:buNone/>
            </a:pPr>
            <a:r>
              <a:rPr lang="en-US" altLang="zh-CN" sz="2400" kern="0" dirty="0">
                <a:solidFill>
                  <a:srgbClr val="000000"/>
                </a:solidFill>
                <a:latin typeface="Consolas" panose="020B0609020204030204" pitchFamily="49" charset="0"/>
                <a:cs typeface="Times New Roman" panose="02020603050405020304" pitchFamily="18" charset="0"/>
              </a:rPr>
              <a:t>		</a:t>
            </a:r>
            <a:endParaRPr lang="zh-CN" altLang="zh-CN" sz="2400" kern="100" dirty="0">
              <a:latin typeface="Calibri" panose="020F0502020204030204" pitchFamily="34" charset="0"/>
              <a:cs typeface="Times New Roman" panose="02020603050405020304" pitchFamily="18" charset="0"/>
            </a:endParaRPr>
          </a:p>
          <a:p>
            <a:pPr marL="0" indent="0">
              <a:buNone/>
            </a:pPr>
            <a:r>
              <a:rPr lang="en-US" altLang="zh-CN" sz="2400" kern="0" dirty="0">
                <a:solidFill>
                  <a:srgbClr val="000000"/>
                </a:solidFill>
                <a:latin typeface="Consolas" panose="020B0609020204030204" pitchFamily="49" charset="0"/>
                <a:cs typeface="Times New Roman" panose="02020603050405020304" pitchFamily="18" charset="0"/>
              </a:rPr>
              <a:t>	}</a:t>
            </a:r>
            <a:endParaRPr lang="zh-CN" altLang="zh-CN" sz="2400" kern="100" dirty="0">
              <a:latin typeface="Calibri" panose="020F0502020204030204" pitchFamily="34" charset="0"/>
              <a:cs typeface="Times New Roman" panose="02020603050405020304" pitchFamily="18" charset="0"/>
            </a:endParaRPr>
          </a:p>
          <a:p>
            <a:pPr marL="0" indent="0">
              <a:buNone/>
            </a:pPr>
            <a:r>
              <a:rPr lang="en-US" altLang="zh-CN" sz="2400" kern="0" dirty="0">
                <a:solidFill>
                  <a:srgbClr val="000000"/>
                </a:solidFill>
                <a:latin typeface="Consolas" panose="020B0609020204030204" pitchFamily="49" charset="0"/>
                <a:cs typeface="Times New Roman" panose="02020603050405020304" pitchFamily="18" charset="0"/>
              </a:rPr>
              <a:t>}</a:t>
            </a:r>
            <a:endParaRPr lang="zh-CN" altLang="zh-CN" sz="2400" kern="100" dirty="0">
              <a:latin typeface="Calibri" panose="020F0502020204030204" pitchFamily="34" charset="0"/>
              <a:cs typeface="Times New Roman" panose="02020603050405020304" pitchFamily="18" charset="0"/>
            </a:endParaRPr>
          </a:p>
          <a:p>
            <a:pPr marL="0" indent="0">
              <a:buNone/>
            </a:pPr>
            <a:endParaRPr lang="zh-CN" altLang="zh-CN" sz="2400" dirty="0"/>
          </a:p>
          <a:p>
            <a:pPr marL="0" indent="0">
              <a:lnSpc>
                <a:spcPct val="150000"/>
              </a:lnSpc>
              <a:spcBef>
                <a:spcPts val="1125"/>
              </a:spcBef>
              <a:spcAft>
                <a:spcPts val="1125"/>
              </a:spcAft>
              <a:buNone/>
            </a:pPr>
            <a:endParaRPr lang="zh-CN" altLang="zh-CN" sz="2400" dirty="0">
              <a:latin typeface="宋体" panose="02010600030101010101" pitchFamily="2" charset="-122"/>
              <a:cs typeface="宋体" panose="02010600030101010101" pitchFamily="2" charset="-122"/>
            </a:endParaRPr>
          </a:p>
          <a:p>
            <a:pPr marL="0" indent="0">
              <a:lnSpc>
                <a:spcPct val="150000"/>
              </a:lnSpc>
              <a:spcBef>
                <a:spcPts val="1125"/>
              </a:spcBef>
              <a:spcAft>
                <a:spcPts val="1125"/>
              </a:spcAft>
              <a:buNone/>
            </a:pPr>
            <a:endParaRPr lang="zh-CN" altLang="zh-CN" sz="2400" dirty="0">
              <a:latin typeface="宋体" panose="02010600030101010101" pitchFamily="2" charset="-122"/>
              <a:cs typeface="宋体" panose="02010600030101010101" pitchFamily="2" charset="-122"/>
            </a:endParaRPr>
          </a:p>
          <a:p>
            <a:pPr marL="0" indent="0">
              <a:lnSpc>
                <a:spcPct val="150000"/>
              </a:lnSpc>
              <a:spcBef>
                <a:spcPts val="1125"/>
              </a:spcBef>
              <a:spcAft>
                <a:spcPts val="1125"/>
              </a:spcAft>
              <a:buNone/>
            </a:pPr>
            <a:endParaRPr lang="zh-CN" altLang="zh-CN" sz="2400" dirty="0">
              <a:latin typeface="宋体" panose="02010600030101010101" pitchFamily="2" charset="-122"/>
              <a:cs typeface="宋体" panose="02010600030101010101" pitchFamily="2" charset="-122"/>
            </a:endParaRPr>
          </a:p>
          <a:p>
            <a:pPr marL="0" indent="0">
              <a:lnSpc>
                <a:spcPct val="150000"/>
              </a:lnSpc>
              <a:spcBef>
                <a:spcPts val="1125"/>
              </a:spcBef>
              <a:spcAft>
                <a:spcPts val="1125"/>
              </a:spcAft>
              <a:buNone/>
            </a:pPr>
            <a:endParaRPr lang="zh-CN" altLang="zh-CN" sz="2400" dirty="0">
              <a:latin typeface="宋体" panose="02010600030101010101" pitchFamily="2" charset="-122"/>
              <a:cs typeface="宋体" panose="02010600030101010101" pitchFamily="2" charset="-122"/>
            </a:endParaRPr>
          </a:p>
        </p:txBody>
      </p:sp>
    </p:spTree>
    <p:extLst>
      <p:ext uri="{BB962C8B-B14F-4D97-AF65-F5344CB8AC3E}">
        <p14:creationId xmlns:p14="http://schemas.microsoft.com/office/powerpoint/2010/main" val="326807122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b="1" dirty="0"/>
              <a:t>2.4 </a:t>
            </a:r>
            <a:r>
              <a:rPr lang="zh-CN" altLang="zh-CN" b="1" dirty="0"/>
              <a:t>编写一个创建数据源初始化的方法</a:t>
            </a:r>
            <a:endParaRPr lang="zh-CN" altLang="zh-CN" dirty="0"/>
          </a:p>
        </p:txBody>
      </p:sp>
      <p:sp>
        <p:nvSpPr>
          <p:cNvPr id="3" name="内容占位符 2"/>
          <p:cNvSpPr>
            <a:spLocks noGrp="1"/>
          </p:cNvSpPr>
          <p:nvPr>
            <p:ph idx="1"/>
          </p:nvPr>
        </p:nvSpPr>
        <p:spPr/>
        <p:txBody>
          <a:bodyPr>
            <a:normAutofit fontScale="85000" lnSpcReduction="20000"/>
          </a:bodyPr>
          <a:lstStyle/>
          <a:p>
            <a:pPr marL="0" indent="0">
              <a:lnSpc>
                <a:spcPct val="150000"/>
              </a:lnSpc>
              <a:buNone/>
            </a:pPr>
            <a:r>
              <a:rPr lang="en-US" altLang="zh-CN" sz="2400" b="1" kern="0" dirty="0">
                <a:solidFill>
                  <a:srgbClr val="7F0055"/>
                </a:solidFill>
                <a:latin typeface="Consolas" panose="020B0609020204030204" pitchFamily="49" charset="0"/>
                <a:cs typeface="Times New Roman" panose="02020603050405020304" pitchFamily="18" charset="0"/>
              </a:rPr>
              <a:t>public</a:t>
            </a:r>
            <a:r>
              <a:rPr lang="en-US" altLang="zh-CN" sz="2400" kern="0" dirty="0">
                <a:solidFill>
                  <a:srgbClr val="000000"/>
                </a:solidFill>
                <a:latin typeface="Consolas" panose="020B0609020204030204" pitchFamily="49" charset="0"/>
                <a:cs typeface="Times New Roman" panose="02020603050405020304" pitchFamily="18" charset="0"/>
              </a:rPr>
              <a:t> </a:t>
            </a:r>
            <a:r>
              <a:rPr lang="en-US" altLang="zh-CN" sz="2400" kern="0" dirty="0" err="1">
                <a:solidFill>
                  <a:srgbClr val="000000"/>
                </a:solidFill>
                <a:latin typeface="Consolas" panose="020B0609020204030204" pitchFamily="49" charset="0"/>
                <a:cs typeface="Times New Roman" panose="02020603050405020304" pitchFamily="18" charset="0"/>
              </a:rPr>
              <a:t>DataSource</a:t>
            </a:r>
            <a:r>
              <a:rPr lang="en-US" altLang="zh-CN" sz="2400" kern="0" dirty="0">
                <a:solidFill>
                  <a:srgbClr val="000000"/>
                </a:solidFill>
                <a:latin typeface="Consolas" panose="020B0609020204030204" pitchFamily="49" charset="0"/>
                <a:cs typeface="Times New Roman" panose="02020603050405020304" pitchFamily="18" charset="0"/>
              </a:rPr>
              <a:t> </a:t>
            </a:r>
            <a:r>
              <a:rPr lang="en-US" altLang="zh-CN" sz="2400" kern="0" dirty="0" err="1">
                <a:solidFill>
                  <a:srgbClr val="000000"/>
                </a:solidFill>
                <a:latin typeface="Consolas" panose="020B0609020204030204" pitchFamily="49" charset="0"/>
                <a:cs typeface="Times New Roman" panose="02020603050405020304" pitchFamily="18" charset="0"/>
              </a:rPr>
              <a:t>createDataSource</a:t>
            </a:r>
            <a:r>
              <a:rPr lang="en-US" altLang="zh-CN" sz="2400" kern="0" dirty="0">
                <a:solidFill>
                  <a:srgbClr val="000000"/>
                </a:solidFill>
                <a:latin typeface="Consolas" panose="020B0609020204030204" pitchFamily="49" charset="0"/>
                <a:cs typeface="Times New Roman" panose="02020603050405020304" pitchFamily="18" charset="0"/>
              </a:rPr>
              <a:t>(String </a:t>
            </a:r>
            <a:r>
              <a:rPr lang="en-US" altLang="zh-CN" sz="2400" kern="0" dirty="0" err="1">
                <a:solidFill>
                  <a:srgbClr val="6A3E3E"/>
                </a:solidFill>
                <a:latin typeface="Consolas" panose="020B0609020204030204" pitchFamily="49" charset="0"/>
                <a:cs typeface="Times New Roman" panose="02020603050405020304" pitchFamily="18" charset="0"/>
              </a:rPr>
              <a:t>username</a:t>
            </a:r>
            <a:r>
              <a:rPr lang="en-US" altLang="zh-CN" sz="2400" kern="0" dirty="0" err="1">
                <a:solidFill>
                  <a:srgbClr val="000000"/>
                </a:solidFill>
                <a:latin typeface="Consolas" panose="020B0609020204030204" pitchFamily="49" charset="0"/>
                <a:cs typeface="Times New Roman" panose="02020603050405020304" pitchFamily="18" charset="0"/>
              </a:rPr>
              <a:t>,String</a:t>
            </a:r>
            <a:r>
              <a:rPr lang="en-US" altLang="zh-CN" sz="2400" kern="0" dirty="0">
                <a:solidFill>
                  <a:srgbClr val="000000"/>
                </a:solidFill>
                <a:latin typeface="Consolas" panose="020B0609020204030204" pitchFamily="49" charset="0"/>
                <a:cs typeface="Times New Roman" panose="02020603050405020304" pitchFamily="18" charset="0"/>
              </a:rPr>
              <a:t> </a:t>
            </a:r>
            <a:r>
              <a:rPr lang="en-US" altLang="zh-CN" sz="2400" kern="0" dirty="0" err="1">
                <a:solidFill>
                  <a:srgbClr val="6A3E3E"/>
                </a:solidFill>
                <a:latin typeface="Consolas" panose="020B0609020204030204" pitchFamily="49" charset="0"/>
                <a:cs typeface="Times New Roman" panose="02020603050405020304" pitchFamily="18" charset="0"/>
              </a:rPr>
              <a:t>password</a:t>
            </a:r>
            <a:r>
              <a:rPr lang="en-US" altLang="zh-CN" sz="2400" kern="0" dirty="0" err="1">
                <a:solidFill>
                  <a:srgbClr val="000000"/>
                </a:solidFill>
                <a:latin typeface="Consolas" panose="020B0609020204030204" pitchFamily="49" charset="0"/>
                <a:cs typeface="Times New Roman" panose="02020603050405020304" pitchFamily="18" charset="0"/>
              </a:rPr>
              <a:t>,String</a:t>
            </a:r>
            <a:r>
              <a:rPr lang="en-US" altLang="zh-CN" sz="2400" kern="0" dirty="0">
                <a:solidFill>
                  <a:srgbClr val="000000"/>
                </a:solidFill>
                <a:latin typeface="Consolas" panose="020B0609020204030204" pitchFamily="49" charset="0"/>
                <a:cs typeface="Times New Roman" panose="02020603050405020304" pitchFamily="18" charset="0"/>
              </a:rPr>
              <a:t> </a:t>
            </a:r>
            <a:r>
              <a:rPr lang="en-US" altLang="zh-CN" sz="2400" kern="0" dirty="0" err="1">
                <a:solidFill>
                  <a:srgbClr val="6A3E3E"/>
                </a:solidFill>
                <a:latin typeface="Consolas" panose="020B0609020204030204" pitchFamily="49" charset="0"/>
                <a:cs typeface="Times New Roman" panose="02020603050405020304" pitchFamily="18" charset="0"/>
              </a:rPr>
              <a:t>url</a:t>
            </a:r>
            <a:r>
              <a:rPr lang="en-US" altLang="zh-CN" sz="2400" kern="0" dirty="0">
                <a:solidFill>
                  <a:srgbClr val="000000"/>
                </a:solidFill>
                <a:latin typeface="Consolas" panose="020B0609020204030204" pitchFamily="49" charset="0"/>
                <a:cs typeface="Times New Roman" panose="02020603050405020304" pitchFamily="18" charset="0"/>
              </a:rPr>
              <a:t>){</a:t>
            </a:r>
            <a:endParaRPr lang="zh-CN" altLang="zh-CN" sz="2400" kern="100" dirty="0">
              <a:latin typeface="Calibri" panose="020F0502020204030204" pitchFamily="34" charset="0"/>
              <a:cs typeface="Times New Roman" panose="02020603050405020304" pitchFamily="18" charset="0"/>
            </a:endParaRPr>
          </a:p>
          <a:p>
            <a:pPr marL="0" indent="0">
              <a:lnSpc>
                <a:spcPct val="150000"/>
              </a:lnSpc>
              <a:buNone/>
            </a:pPr>
            <a:r>
              <a:rPr lang="en-US" altLang="zh-CN" sz="2400" kern="0" dirty="0">
                <a:solidFill>
                  <a:srgbClr val="000000"/>
                </a:solidFill>
                <a:latin typeface="Consolas" panose="020B0609020204030204" pitchFamily="49" charset="0"/>
                <a:cs typeface="Times New Roman" panose="02020603050405020304" pitchFamily="18" charset="0"/>
              </a:rPr>
              <a:t>		</a:t>
            </a:r>
            <a:r>
              <a:rPr lang="en-US" altLang="zh-CN" sz="2400" kern="0" dirty="0" err="1">
                <a:solidFill>
                  <a:srgbClr val="000000"/>
                </a:solidFill>
                <a:latin typeface="Consolas" panose="020B0609020204030204" pitchFamily="49" charset="0"/>
                <a:cs typeface="Times New Roman" panose="02020603050405020304" pitchFamily="18" charset="0"/>
              </a:rPr>
              <a:t>DruidDataSource</a:t>
            </a:r>
            <a:r>
              <a:rPr lang="en-US" altLang="zh-CN" sz="2400" kern="0" dirty="0">
                <a:solidFill>
                  <a:srgbClr val="000000"/>
                </a:solidFill>
                <a:latin typeface="Consolas" panose="020B0609020204030204" pitchFamily="49" charset="0"/>
                <a:cs typeface="Times New Roman" panose="02020603050405020304" pitchFamily="18" charset="0"/>
              </a:rPr>
              <a:t> </a:t>
            </a:r>
            <a:r>
              <a:rPr lang="en-US" altLang="zh-CN" sz="2400" kern="0" dirty="0" err="1">
                <a:solidFill>
                  <a:srgbClr val="6A3E3E"/>
                </a:solidFill>
                <a:latin typeface="Consolas" panose="020B0609020204030204" pitchFamily="49" charset="0"/>
                <a:cs typeface="Times New Roman" panose="02020603050405020304" pitchFamily="18" charset="0"/>
              </a:rPr>
              <a:t>dataSource</a:t>
            </a:r>
            <a:r>
              <a:rPr lang="en-US" altLang="zh-CN" sz="2400" kern="0" dirty="0">
                <a:solidFill>
                  <a:srgbClr val="000000"/>
                </a:solidFill>
                <a:latin typeface="Consolas" panose="020B0609020204030204" pitchFamily="49" charset="0"/>
                <a:cs typeface="Times New Roman" panose="02020603050405020304" pitchFamily="18" charset="0"/>
              </a:rPr>
              <a:t> = </a:t>
            </a:r>
            <a:r>
              <a:rPr lang="en-US" altLang="zh-CN" sz="2400" b="1" kern="0" dirty="0">
                <a:solidFill>
                  <a:srgbClr val="7F0055"/>
                </a:solidFill>
                <a:latin typeface="Consolas" panose="020B0609020204030204" pitchFamily="49" charset="0"/>
                <a:cs typeface="Times New Roman" panose="02020603050405020304" pitchFamily="18" charset="0"/>
              </a:rPr>
              <a:t>new</a:t>
            </a:r>
            <a:r>
              <a:rPr lang="en-US" altLang="zh-CN" sz="2400" kern="0" dirty="0">
                <a:solidFill>
                  <a:srgbClr val="000000"/>
                </a:solidFill>
                <a:latin typeface="Consolas" panose="020B0609020204030204" pitchFamily="49" charset="0"/>
                <a:cs typeface="Times New Roman" panose="02020603050405020304" pitchFamily="18" charset="0"/>
              </a:rPr>
              <a:t> </a:t>
            </a:r>
            <a:r>
              <a:rPr lang="en-US" altLang="zh-CN" sz="2400" kern="0" dirty="0" err="1">
                <a:solidFill>
                  <a:srgbClr val="000000"/>
                </a:solidFill>
                <a:latin typeface="Consolas" panose="020B0609020204030204" pitchFamily="49" charset="0"/>
                <a:cs typeface="Times New Roman" panose="02020603050405020304" pitchFamily="18" charset="0"/>
              </a:rPr>
              <a:t>DruidDataSource</a:t>
            </a:r>
            <a:r>
              <a:rPr lang="en-US" altLang="zh-CN" sz="2400" kern="0" dirty="0">
                <a:solidFill>
                  <a:srgbClr val="000000"/>
                </a:solidFill>
                <a:latin typeface="Consolas" panose="020B0609020204030204" pitchFamily="49" charset="0"/>
                <a:cs typeface="Times New Roman" panose="02020603050405020304" pitchFamily="18" charset="0"/>
              </a:rPr>
              <a:t>();</a:t>
            </a:r>
            <a:endParaRPr lang="zh-CN" altLang="zh-CN" sz="2400" kern="100" dirty="0">
              <a:latin typeface="Calibri" panose="020F0502020204030204" pitchFamily="34" charset="0"/>
              <a:cs typeface="Times New Roman" panose="02020603050405020304" pitchFamily="18" charset="0"/>
            </a:endParaRPr>
          </a:p>
          <a:p>
            <a:pPr marL="0" indent="0">
              <a:lnSpc>
                <a:spcPct val="150000"/>
              </a:lnSpc>
              <a:buNone/>
            </a:pPr>
            <a:r>
              <a:rPr lang="en-US" altLang="zh-CN" sz="2400" kern="0" dirty="0">
                <a:solidFill>
                  <a:srgbClr val="000000"/>
                </a:solidFill>
                <a:latin typeface="Consolas" panose="020B0609020204030204" pitchFamily="49" charset="0"/>
                <a:cs typeface="Times New Roman" panose="02020603050405020304" pitchFamily="18" charset="0"/>
              </a:rPr>
              <a:t>		</a:t>
            </a:r>
            <a:r>
              <a:rPr lang="en-US" altLang="zh-CN" sz="2400" kern="0" dirty="0" err="1">
                <a:solidFill>
                  <a:srgbClr val="6A3E3E"/>
                </a:solidFill>
                <a:latin typeface="Consolas" panose="020B0609020204030204" pitchFamily="49" charset="0"/>
                <a:cs typeface="Times New Roman" panose="02020603050405020304" pitchFamily="18" charset="0"/>
              </a:rPr>
              <a:t>dataSource</a:t>
            </a:r>
            <a:r>
              <a:rPr lang="en-US" altLang="zh-CN" sz="2400" kern="0" dirty="0" err="1">
                <a:solidFill>
                  <a:srgbClr val="000000"/>
                </a:solidFill>
                <a:latin typeface="Consolas" panose="020B0609020204030204" pitchFamily="49" charset="0"/>
                <a:cs typeface="Times New Roman" panose="02020603050405020304" pitchFamily="18" charset="0"/>
              </a:rPr>
              <a:t>.setDriverClassName</a:t>
            </a:r>
            <a:r>
              <a:rPr lang="en-US" altLang="zh-CN" sz="2400" kern="0" dirty="0">
                <a:solidFill>
                  <a:srgbClr val="000000"/>
                </a:solidFill>
                <a:latin typeface="Consolas" panose="020B0609020204030204" pitchFamily="49" charset="0"/>
                <a:cs typeface="Times New Roman" panose="02020603050405020304" pitchFamily="18" charset="0"/>
              </a:rPr>
              <a:t>(</a:t>
            </a:r>
            <a:r>
              <a:rPr lang="en-US" altLang="zh-CN" sz="2400" kern="0" dirty="0" err="1">
                <a:solidFill>
                  <a:srgbClr val="000000"/>
                </a:solidFill>
                <a:latin typeface="Consolas" panose="020B0609020204030204" pitchFamily="49" charset="0"/>
                <a:cs typeface="Times New Roman" panose="02020603050405020304" pitchFamily="18" charset="0"/>
              </a:rPr>
              <a:t>Driver.</a:t>
            </a:r>
            <a:r>
              <a:rPr lang="en-US" altLang="zh-CN" sz="2400" b="1" kern="0" dirty="0" err="1">
                <a:solidFill>
                  <a:srgbClr val="7F0055"/>
                </a:solidFill>
                <a:latin typeface="Consolas" panose="020B0609020204030204" pitchFamily="49" charset="0"/>
                <a:cs typeface="Times New Roman" panose="02020603050405020304" pitchFamily="18" charset="0"/>
              </a:rPr>
              <a:t>class</a:t>
            </a:r>
            <a:r>
              <a:rPr lang="en-US" altLang="zh-CN" sz="2400" kern="0" dirty="0" err="1">
                <a:solidFill>
                  <a:srgbClr val="000000"/>
                </a:solidFill>
                <a:latin typeface="Consolas" panose="020B0609020204030204" pitchFamily="49" charset="0"/>
                <a:cs typeface="Times New Roman" panose="02020603050405020304" pitchFamily="18" charset="0"/>
              </a:rPr>
              <a:t>.getName</a:t>
            </a:r>
            <a:r>
              <a:rPr lang="en-US" altLang="zh-CN" sz="2400" kern="0" dirty="0">
                <a:solidFill>
                  <a:srgbClr val="000000"/>
                </a:solidFill>
                <a:latin typeface="Consolas" panose="020B0609020204030204" pitchFamily="49" charset="0"/>
                <a:cs typeface="Times New Roman" panose="02020603050405020304" pitchFamily="18" charset="0"/>
              </a:rPr>
              <a:t>());</a:t>
            </a:r>
            <a:endParaRPr lang="zh-CN" altLang="zh-CN" sz="2400" kern="100" dirty="0">
              <a:latin typeface="Calibri" panose="020F0502020204030204" pitchFamily="34" charset="0"/>
              <a:cs typeface="Times New Roman" panose="02020603050405020304" pitchFamily="18" charset="0"/>
            </a:endParaRPr>
          </a:p>
          <a:p>
            <a:pPr marL="0" indent="0">
              <a:lnSpc>
                <a:spcPct val="150000"/>
              </a:lnSpc>
              <a:buNone/>
            </a:pPr>
            <a:r>
              <a:rPr lang="en-US" altLang="zh-CN" sz="2400" kern="0" dirty="0">
                <a:solidFill>
                  <a:srgbClr val="000000"/>
                </a:solidFill>
                <a:latin typeface="Consolas" panose="020B0609020204030204" pitchFamily="49" charset="0"/>
                <a:cs typeface="Times New Roman" panose="02020603050405020304" pitchFamily="18" charset="0"/>
              </a:rPr>
              <a:t>		</a:t>
            </a:r>
            <a:r>
              <a:rPr lang="en-US" altLang="zh-CN" sz="2400" kern="0" dirty="0" err="1">
                <a:solidFill>
                  <a:srgbClr val="6A3E3E"/>
                </a:solidFill>
                <a:latin typeface="Consolas" panose="020B0609020204030204" pitchFamily="49" charset="0"/>
                <a:cs typeface="Times New Roman" panose="02020603050405020304" pitchFamily="18" charset="0"/>
              </a:rPr>
              <a:t>dataSource</a:t>
            </a:r>
            <a:r>
              <a:rPr lang="en-US" altLang="zh-CN" sz="2400" kern="0" dirty="0" err="1">
                <a:solidFill>
                  <a:srgbClr val="000000"/>
                </a:solidFill>
                <a:latin typeface="Consolas" panose="020B0609020204030204" pitchFamily="49" charset="0"/>
                <a:cs typeface="Times New Roman" panose="02020603050405020304" pitchFamily="18" charset="0"/>
              </a:rPr>
              <a:t>.setUsername</a:t>
            </a:r>
            <a:r>
              <a:rPr lang="en-US" altLang="zh-CN" sz="2400" kern="0" dirty="0">
                <a:solidFill>
                  <a:srgbClr val="000000"/>
                </a:solidFill>
                <a:latin typeface="Consolas" panose="020B0609020204030204" pitchFamily="49" charset="0"/>
                <a:cs typeface="Times New Roman" panose="02020603050405020304" pitchFamily="18" charset="0"/>
              </a:rPr>
              <a:t>(</a:t>
            </a:r>
            <a:r>
              <a:rPr lang="en-US" altLang="zh-CN" sz="2400" kern="0" dirty="0">
                <a:solidFill>
                  <a:srgbClr val="6A3E3E"/>
                </a:solidFill>
                <a:latin typeface="Consolas" panose="020B0609020204030204" pitchFamily="49" charset="0"/>
                <a:cs typeface="Times New Roman" panose="02020603050405020304" pitchFamily="18" charset="0"/>
              </a:rPr>
              <a:t>username</a:t>
            </a:r>
            <a:r>
              <a:rPr lang="en-US" altLang="zh-CN" sz="2400" kern="0" dirty="0">
                <a:solidFill>
                  <a:srgbClr val="000000"/>
                </a:solidFill>
                <a:latin typeface="Consolas" panose="020B0609020204030204" pitchFamily="49" charset="0"/>
                <a:cs typeface="Times New Roman" panose="02020603050405020304" pitchFamily="18" charset="0"/>
              </a:rPr>
              <a:t>);</a:t>
            </a:r>
            <a:endParaRPr lang="zh-CN" altLang="zh-CN" sz="2400" kern="100" dirty="0">
              <a:latin typeface="Calibri" panose="020F0502020204030204" pitchFamily="34" charset="0"/>
              <a:cs typeface="Times New Roman" panose="02020603050405020304" pitchFamily="18" charset="0"/>
            </a:endParaRPr>
          </a:p>
          <a:p>
            <a:pPr marL="0" indent="0">
              <a:lnSpc>
                <a:spcPct val="150000"/>
              </a:lnSpc>
              <a:buNone/>
            </a:pPr>
            <a:r>
              <a:rPr lang="en-US" altLang="zh-CN" sz="2400" kern="0" dirty="0">
                <a:solidFill>
                  <a:srgbClr val="000000"/>
                </a:solidFill>
                <a:latin typeface="Consolas" panose="020B0609020204030204" pitchFamily="49" charset="0"/>
                <a:cs typeface="Times New Roman" panose="02020603050405020304" pitchFamily="18" charset="0"/>
              </a:rPr>
              <a:t>		</a:t>
            </a:r>
            <a:r>
              <a:rPr lang="en-US" altLang="zh-CN" sz="2400" kern="0" dirty="0" err="1">
                <a:solidFill>
                  <a:srgbClr val="6A3E3E"/>
                </a:solidFill>
                <a:latin typeface="Consolas" panose="020B0609020204030204" pitchFamily="49" charset="0"/>
                <a:cs typeface="Times New Roman" panose="02020603050405020304" pitchFamily="18" charset="0"/>
              </a:rPr>
              <a:t>dataSource</a:t>
            </a:r>
            <a:r>
              <a:rPr lang="en-US" altLang="zh-CN" sz="2400" kern="0" dirty="0" err="1">
                <a:solidFill>
                  <a:srgbClr val="000000"/>
                </a:solidFill>
                <a:latin typeface="Consolas" panose="020B0609020204030204" pitchFamily="49" charset="0"/>
                <a:cs typeface="Times New Roman" panose="02020603050405020304" pitchFamily="18" charset="0"/>
              </a:rPr>
              <a:t>.setPassword</a:t>
            </a:r>
            <a:r>
              <a:rPr lang="en-US" altLang="zh-CN" sz="2400" kern="0" dirty="0">
                <a:solidFill>
                  <a:srgbClr val="000000"/>
                </a:solidFill>
                <a:latin typeface="Consolas" panose="020B0609020204030204" pitchFamily="49" charset="0"/>
                <a:cs typeface="Times New Roman" panose="02020603050405020304" pitchFamily="18" charset="0"/>
              </a:rPr>
              <a:t>(</a:t>
            </a:r>
            <a:r>
              <a:rPr lang="en-US" altLang="zh-CN" sz="2400" kern="0" dirty="0">
                <a:solidFill>
                  <a:srgbClr val="6A3E3E"/>
                </a:solidFill>
                <a:latin typeface="Consolas" panose="020B0609020204030204" pitchFamily="49" charset="0"/>
                <a:cs typeface="Times New Roman" panose="02020603050405020304" pitchFamily="18" charset="0"/>
              </a:rPr>
              <a:t>password</a:t>
            </a:r>
            <a:r>
              <a:rPr lang="en-US" altLang="zh-CN" sz="2400" kern="0" dirty="0">
                <a:solidFill>
                  <a:srgbClr val="000000"/>
                </a:solidFill>
                <a:latin typeface="Consolas" panose="020B0609020204030204" pitchFamily="49" charset="0"/>
                <a:cs typeface="Times New Roman" panose="02020603050405020304" pitchFamily="18" charset="0"/>
              </a:rPr>
              <a:t>);</a:t>
            </a:r>
            <a:endParaRPr lang="zh-CN" altLang="zh-CN" sz="2400" kern="100" dirty="0">
              <a:latin typeface="Calibri" panose="020F0502020204030204" pitchFamily="34" charset="0"/>
              <a:cs typeface="Times New Roman" panose="02020603050405020304" pitchFamily="18" charset="0"/>
            </a:endParaRPr>
          </a:p>
          <a:p>
            <a:pPr marL="0" indent="0">
              <a:lnSpc>
                <a:spcPct val="150000"/>
              </a:lnSpc>
              <a:buNone/>
            </a:pPr>
            <a:r>
              <a:rPr lang="en-US" altLang="zh-CN" sz="2400" kern="0" dirty="0">
                <a:solidFill>
                  <a:srgbClr val="000000"/>
                </a:solidFill>
                <a:latin typeface="Consolas" panose="020B0609020204030204" pitchFamily="49" charset="0"/>
                <a:cs typeface="Times New Roman" panose="02020603050405020304" pitchFamily="18" charset="0"/>
              </a:rPr>
              <a:t>		</a:t>
            </a:r>
            <a:r>
              <a:rPr lang="en-US" altLang="zh-CN" sz="2400" kern="0" dirty="0" err="1">
                <a:solidFill>
                  <a:srgbClr val="6A3E3E"/>
                </a:solidFill>
                <a:latin typeface="Consolas" panose="020B0609020204030204" pitchFamily="49" charset="0"/>
                <a:cs typeface="Times New Roman" panose="02020603050405020304" pitchFamily="18" charset="0"/>
              </a:rPr>
              <a:t>dataSource</a:t>
            </a:r>
            <a:r>
              <a:rPr lang="en-US" altLang="zh-CN" sz="2400" kern="0" dirty="0" err="1">
                <a:solidFill>
                  <a:srgbClr val="000000"/>
                </a:solidFill>
                <a:latin typeface="Consolas" panose="020B0609020204030204" pitchFamily="49" charset="0"/>
                <a:cs typeface="Times New Roman" panose="02020603050405020304" pitchFamily="18" charset="0"/>
              </a:rPr>
              <a:t>.setUrl</a:t>
            </a:r>
            <a:r>
              <a:rPr lang="en-US" altLang="zh-CN" sz="2400" kern="0" dirty="0">
                <a:solidFill>
                  <a:srgbClr val="000000"/>
                </a:solidFill>
                <a:latin typeface="Consolas" panose="020B0609020204030204" pitchFamily="49" charset="0"/>
                <a:cs typeface="Times New Roman" panose="02020603050405020304" pitchFamily="18" charset="0"/>
              </a:rPr>
              <a:t>(</a:t>
            </a:r>
            <a:r>
              <a:rPr lang="en-US" altLang="zh-CN" sz="2400" kern="0" dirty="0" err="1">
                <a:solidFill>
                  <a:srgbClr val="6A3E3E"/>
                </a:solidFill>
                <a:latin typeface="Consolas" panose="020B0609020204030204" pitchFamily="49" charset="0"/>
                <a:cs typeface="Times New Roman" panose="02020603050405020304" pitchFamily="18" charset="0"/>
              </a:rPr>
              <a:t>url</a:t>
            </a:r>
            <a:r>
              <a:rPr lang="en-US" altLang="zh-CN" sz="2400" kern="0" dirty="0">
                <a:solidFill>
                  <a:srgbClr val="000000"/>
                </a:solidFill>
                <a:latin typeface="Consolas" panose="020B0609020204030204" pitchFamily="49" charset="0"/>
                <a:cs typeface="Times New Roman" panose="02020603050405020304" pitchFamily="18" charset="0"/>
              </a:rPr>
              <a:t>);</a:t>
            </a:r>
            <a:endParaRPr lang="zh-CN" altLang="zh-CN" sz="2400" kern="100" dirty="0">
              <a:latin typeface="Calibri" panose="020F0502020204030204" pitchFamily="34" charset="0"/>
              <a:cs typeface="Times New Roman" panose="02020603050405020304" pitchFamily="18" charset="0"/>
            </a:endParaRPr>
          </a:p>
          <a:p>
            <a:pPr marL="0" indent="0">
              <a:lnSpc>
                <a:spcPct val="150000"/>
              </a:lnSpc>
              <a:buNone/>
            </a:pPr>
            <a:r>
              <a:rPr lang="en-US" altLang="zh-CN" sz="2400" kern="0" dirty="0">
                <a:solidFill>
                  <a:srgbClr val="000000"/>
                </a:solidFill>
                <a:latin typeface="Consolas" panose="020B0609020204030204" pitchFamily="49" charset="0"/>
                <a:cs typeface="Times New Roman" panose="02020603050405020304" pitchFamily="18" charset="0"/>
              </a:rPr>
              <a:t>		</a:t>
            </a:r>
            <a:r>
              <a:rPr lang="en-US" altLang="zh-CN" sz="2400" b="1" kern="0" dirty="0">
                <a:solidFill>
                  <a:srgbClr val="7F0055"/>
                </a:solidFill>
                <a:latin typeface="Consolas" panose="020B0609020204030204" pitchFamily="49" charset="0"/>
                <a:cs typeface="Times New Roman" panose="02020603050405020304" pitchFamily="18" charset="0"/>
              </a:rPr>
              <a:t>return</a:t>
            </a:r>
            <a:r>
              <a:rPr lang="en-US" altLang="zh-CN" sz="2400" kern="0" dirty="0">
                <a:solidFill>
                  <a:srgbClr val="000000"/>
                </a:solidFill>
                <a:latin typeface="Consolas" panose="020B0609020204030204" pitchFamily="49" charset="0"/>
                <a:cs typeface="Times New Roman" panose="02020603050405020304" pitchFamily="18" charset="0"/>
              </a:rPr>
              <a:t> </a:t>
            </a:r>
            <a:r>
              <a:rPr lang="en-US" altLang="zh-CN" sz="2400" kern="0" dirty="0" err="1">
                <a:solidFill>
                  <a:srgbClr val="6A3E3E"/>
                </a:solidFill>
                <a:latin typeface="Consolas" panose="020B0609020204030204" pitchFamily="49" charset="0"/>
                <a:cs typeface="Times New Roman" panose="02020603050405020304" pitchFamily="18" charset="0"/>
              </a:rPr>
              <a:t>dataSource</a:t>
            </a:r>
            <a:r>
              <a:rPr lang="en-US" altLang="zh-CN" sz="2400" kern="0" dirty="0">
                <a:solidFill>
                  <a:srgbClr val="000000"/>
                </a:solidFill>
                <a:latin typeface="Consolas" panose="020B0609020204030204" pitchFamily="49" charset="0"/>
                <a:cs typeface="Times New Roman" panose="02020603050405020304" pitchFamily="18" charset="0"/>
              </a:rPr>
              <a:t>;</a:t>
            </a:r>
            <a:endParaRPr lang="zh-CN" altLang="zh-CN" sz="2400" kern="100" dirty="0">
              <a:latin typeface="Calibri" panose="020F0502020204030204" pitchFamily="34" charset="0"/>
              <a:cs typeface="Times New Roman" panose="02020603050405020304" pitchFamily="18" charset="0"/>
            </a:endParaRPr>
          </a:p>
          <a:p>
            <a:pPr marL="0" indent="0">
              <a:lnSpc>
                <a:spcPct val="150000"/>
              </a:lnSpc>
              <a:spcBef>
                <a:spcPts val="1125"/>
              </a:spcBef>
              <a:spcAft>
                <a:spcPts val="1125"/>
              </a:spcAft>
              <a:buNone/>
            </a:pPr>
            <a:r>
              <a:rPr lang="en-US" altLang="zh-CN" sz="2400" dirty="0">
                <a:solidFill>
                  <a:srgbClr val="000000"/>
                </a:solidFill>
                <a:latin typeface="Consolas" panose="020B0609020204030204" pitchFamily="49" charset="0"/>
                <a:cs typeface="宋体" panose="02010600030101010101" pitchFamily="2" charset="-122"/>
              </a:rPr>
              <a:t>	}</a:t>
            </a:r>
            <a:endParaRPr lang="zh-CN" altLang="zh-CN" dirty="0">
              <a:latin typeface="宋体" panose="02010600030101010101" pitchFamily="2" charset="-122"/>
              <a:cs typeface="宋体" panose="02010600030101010101" pitchFamily="2" charset="-122"/>
            </a:endParaRPr>
          </a:p>
          <a:p>
            <a:pPr marL="0" indent="0">
              <a:buNone/>
            </a:pPr>
            <a:endParaRPr lang="zh-CN" altLang="zh-CN" sz="2400" dirty="0"/>
          </a:p>
          <a:p>
            <a:pPr marL="0" indent="0">
              <a:lnSpc>
                <a:spcPct val="150000"/>
              </a:lnSpc>
              <a:spcBef>
                <a:spcPts val="1125"/>
              </a:spcBef>
              <a:spcAft>
                <a:spcPts val="1125"/>
              </a:spcAft>
              <a:buNone/>
            </a:pPr>
            <a:endParaRPr lang="zh-CN" altLang="zh-CN" sz="2400" dirty="0">
              <a:latin typeface="宋体" panose="02010600030101010101" pitchFamily="2" charset="-122"/>
              <a:cs typeface="宋体" panose="02010600030101010101" pitchFamily="2" charset="-122"/>
            </a:endParaRPr>
          </a:p>
          <a:p>
            <a:pPr marL="0" indent="0">
              <a:lnSpc>
                <a:spcPct val="150000"/>
              </a:lnSpc>
              <a:spcBef>
                <a:spcPts val="1125"/>
              </a:spcBef>
              <a:spcAft>
                <a:spcPts val="1125"/>
              </a:spcAft>
              <a:buNone/>
            </a:pPr>
            <a:endParaRPr lang="zh-CN" altLang="zh-CN" sz="2400" dirty="0">
              <a:latin typeface="宋体" panose="02010600030101010101" pitchFamily="2" charset="-122"/>
              <a:cs typeface="宋体" panose="02010600030101010101" pitchFamily="2" charset="-122"/>
            </a:endParaRPr>
          </a:p>
          <a:p>
            <a:pPr marL="0" indent="0">
              <a:lnSpc>
                <a:spcPct val="150000"/>
              </a:lnSpc>
              <a:spcBef>
                <a:spcPts val="1125"/>
              </a:spcBef>
              <a:spcAft>
                <a:spcPts val="1125"/>
              </a:spcAft>
              <a:buNone/>
            </a:pPr>
            <a:endParaRPr lang="zh-CN" altLang="zh-CN" sz="2400" dirty="0">
              <a:latin typeface="宋体" panose="02010600030101010101" pitchFamily="2" charset="-122"/>
              <a:cs typeface="宋体" panose="02010600030101010101" pitchFamily="2" charset="-122"/>
            </a:endParaRPr>
          </a:p>
          <a:p>
            <a:pPr marL="0" indent="0">
              <a:lnSpc>
                <a:spcPct val="150000"/>
              </a:lnSpc>
              <a:spcBef>
                <a:spcPts val="1125"/>
              </a:spcBef>
              <a:spcAft>
                <a:spcPts val="1125"/>
              </a:spcAft>
              <a:buNone/>
            </a:pPr>
            <a:endParaRPr lang="zh-CN" altLang="zh-CN" sz="2400" dirty="0">
              <a:latin typeface="宋体" panose="02010600030101010101" pitchFamily="2" charset="-122"/>
              <a:cs typeface="宋体" panose="02010600030101010101" pitchFamily="2" charset="-122"/>
            </a:endParaRPr>
          </a:p>
        </p:txBody>
      </p:sp>
    </p:spTree>
    <p:extLst>
      <p:ext uri="{BB962C8B-B14F-4D97-AF65-F5344CB8AC3E}">
        <p14:creationId xmlns:p14="http://schemas.microsoft.com/office/powerpoint/2010/main" val="39923730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b="1" dirty="0"/>
              <a:t>2.5 </a:t>
            </a:r>
            <a:r>
              <a:rPr lang="zh-CN" altLang="zh-CN" b="1" dirty="0"/>
              <a:t>创建一个方法获取</a:t>
            </a:r>
            <a:r>
              <a:rPr lang="en-US" altLang="zh-CN" b="1" dirty="0" err="1"/>
              <a:t>shardingDataSource</a:t>
            </a:r>
            <a:endParaRPr lang="zh-CN" altLang="zh-CN" dirty="0"/>
          </a:p>
        </p:txBody>
      </p:sp>
      <p:sp>
        <p:nvSpPr>
          <p:cNvPr id="3" name="内容占位符 2"/>
          <p:cNvSpPr>
            <a:spLocks noGrp="1"/>
          </p:cNvSpPr>
          <p:nvPr>
            <p:ph idx="1"/>
          </p:nvPr>
        </p:nvSpPr>
        <p:spPr/>
        <p:txBody>
          <a:bodyPr>
            <a:normAutofit/>
          </a:bodyPr>
          <a:lstStyle/>
          <a:p>
            <a:pPr marL="0" indent="0">
              <a:buNone/>
            </a:pPr>
            <a:r>
              <a:rPr lang="en-US" altLang="zh-CN" sz="2400" kern="0" dirty="0">
                <a:solidFill>
                  <a:srgbClr val="3F5FBF"/>
                </a:solidFill>
                <a:latin typeface="Consolas" panose="020B0609020204030204" pitchFamily="49" charset="0"/>
                <a:cs typeface="Times New Roman" panose="02020603050405020304" pitchFamily="18" charset="0"/>
              </a:rPr>
              <a:t>/**</a:t>
            </a:r>
            <a:endParaRPr lang="zh-CN" altLang="zh-CN" sz="2400" kern="100" dirty="0">
              <a:latin typeface="Calibri" panose="020F0502020204030204" pitchFamily="34" charset="0"/>
              <a:cs typeface="Times New Roman" panose="02020603050405020304" pitchFamily="18" charset="0"/>
            </a:endParaRPr>
          </a:p>
          <a:p>
            <a:pPr marL="0" indent="0">
              <a:buNone/>
            </a:pPr>
            <a:r>
              <a:rPr lang="en-US" altLang="zh-CN" sz="2400" kern="0" dirty="0">
                <a:solidFill>
                  <a:srgbClr val="3F5FBF"/>
                </a:solidFill>
                <a:latin typeface="Consolas" panose="020B0609020204030204" pitchFamily="49" charset="0"/>
                <a:cs typeface="Times New Roman" panose="02020603050405020304" pitchFamily="18" charset="0"/>
              </a:rPr>
              <a:t>	 * </a:t>
            </a:r>
            <a:r>
              <a:rPr lang="zh-CN" altLang="zh-CN" sz="2400" kern="0" dirty="0">
                <a:solidFill>
                  <a:srgbClr val="3F5FBF"/>
                </a:solidFill>
                <a:latin typeface="Consolas" panose="020B0609020204030204" pitchFamily="49" charset="0"/>
                <a:cs typeface="Consolas" panose="020B0609020204030204" pitchFamily="49" charset="0"/>
              </a:rPr>
              <a:t>获取</a:t>
            </a:r>
            <a:r>
              <a:rPr lang="en-US" altLang="zh-CN" sz="2400" kern="0" dirty="0" err="1">
                <a:solidFill>
                  <a:srgbClr val="3F5FBF"/>
                </a:solidFill>
                <a:latin typeface="Consolas" panose="020B0609020204030204" pitchFamily="49" charset="0"/>
                <a:cs typeface="Times New Roman" panose="02020603050405020304" pitchFamily="18" charset="0"/>
              </a:rPr>
              <a:t>ShardingDataSource</a:t>
            </a:r>
            <a:endParaRPr lang="zh-CN" altLang="zh-CN" sz="2400" kern="100" dirty="0">
              <a:latin typeface="Calibri" panose="020F0502020204030204" pitchFamily="34" charset="0"/>
              <a:cs typeface="Times New Roman" panose="02020603050405020304" pitchFamily="18" charset="0"/>
            </a:endParaRPr>
          </a:p>
          <a:p>
            <a:pPr marL="0" indent="0">
              <a:buNone/>
            </a:pPr>
            <a:r>
              <a:rPr lang="en-US" altLang="zh-CN" sz="2400" kern="0" dirty="0">
                <a:solidFill>
                  <a:srgbClr val="3F5FBF"/>
                </a:solidFill>
                <a:latin typeface="Consolas" panose="020B0609020204030204" pitchFamily="49" charset="0"/>
                <a:cs typeface="Times New Roman" panose="02020603050405020304" pitchFamily="18" charset="0"/>
              </a:rPr>
              <a:t>	 * </a:t>
            </a:r>
            <a:r>
              <a:rPr lang="en-US" altLang="zh-CN" sz="2400" b="1" kern="0" dirty="0">
                <a:solidFill>
                  <a:srgbClr val="7F9FBF"/>
                </a:solidFill>
                <a:latin typeface="Consolas" panose="020B0609020204030204" pitchFamily="49" charset="0"/>
                <a:cs typeface="Times New Roman" panose="02020603050405020304" pitchFamily="18" charset="0"/>
              </a:rPr>
              <a:t>@return</a:t>
            </a:r>
            <a:endParaRPr lang="zh-CN" altLang="zh-CN" sz="2400" kern="100" dirty="0">
              <a:latin typeface="Calibri" panose="020F0502020204030204" pitchFamily="34" charset="0"/>
              <a:cs typeface="Times New Roman" panose="02020603050405020304" pitchFamily="18" charset="0"/>
            </a:endParaRPr>
          </a:p>
          <a:p>
            <a:pPr marL="0" indent="0">
              <a:buNone/>
            </a:pPr>
            <a:r>
              <a:rPr lang="en-US" altLang="zh-CN" sz="2400" kern="0" dirty="0">
                <a:solidFill>
                  <a:srgbClr val="3F5FBF"/>
                </a:solidFill>
                <a:latin typeface="Consolas" panose="020B0609020204030204" pitchFamily="49" charset="0"/>
                <a:cs typeface="Times New Roman" panose="02020603050405020304" pitchFamily="18" charset="0"/>
              </a:rPr>
              <a:t>	 */</a:t>
            </a:r>
            <a:endParaRPr lang="zh-CN" altLang="zh-CN" sz="2400" kern="100" dirty="0">
              <a:latin typeface="Calibri" panose="020F0502020204030204" pitchFamily="34" charset="0"/>
              <a:cs typeface="Times New Roman" panose="02020603050405020304" pitchFamily="18" charset="0"/>
            </a:endParaRPr>
          </a:p>
          <a:p>
            <a:pPr marL="0" indent="0">
              <a:buNone/>
            </a:pPr>
            <a:r>
              <a:rPr lang="en-US" altLang="zh-CN" sz="2400" kern="0" dirty="0">
                <a:solidFill>
                  <a:srgbClr val="000000"/>
                </a:solidFill>
                <a:latin typeface="Consolas" panose="020B0609020204030204" pitchFamily="49" charset="0"/>
                <a:cs typeface="Times New Roman" panose="02020603050405020304" pitchFamily="18" charset="0"/>
              </a:rPr>
              <a:t>	</a:t>
            </a:r>
            <a:r>
              <a:rPr lang="en-US" altLang="zh-CN" sz="2400" b="1" kern="0" dirty="0">
                <a:solidFill>
                  <a:srgbClr val="7F0055"/>
                </a:solidFill>
                <a:latin typeface="Consolas" panose="020B0609020204030204" pitchFamily="49" charset="0"/>
                <a:cs typeface="Times New Roman" panose="02020603050405020304" pitchFamily="18" charset="0"/>
              </a:rPr>
              <a:t>public</a:t>
            </a:r>
            <a:r>
              <a:rPr lang="en-US" altLang="zh-CN" sz="2400" kern="0" dirty="0">
                <a:solidFill>
                  <a:srgbClr val="000000"/>
                </a:solidFill>
                <a:latin typeface="Consolas" panose="020B0609020204030204" pitchFamily="49" charset="0"/>
                <a:cs typeface="Times New Roman" panose="02020603050405020304" pitchFamily="18" charset="0"/>
              </a:rPr>
              <a:t> </a:t>
            </a:r>
            <a:r>
              <a:rPr lang="en-US" altLang="zh-CN" sz="2400" kern="0" dirty="0" err="1">
                <a:solidFill>
                  <a:srgbClr val="000000"/>
                </a:solidFill>
                <a:latin typeface="Consolas" panose="020B0609020204030204" pitchFamily="49" charset="0"/>
                <a:cs typeface="Times New Roman" panose="02020603050405020304" pitchFamily="18" charset="0"/>
              </a:rPr>
              <a:t>DataSource</a:t>
            </a:r>
            <a:r>
              <a:rPr lang="en-US" altLang="zh-CN" sz="2400" kern="0" dirty="0">
                <a:solidFill>
                  <a:srgbClr val="000000"/>
                </a:solidFill>
                <a:latin typeface="Consolas" panose="020B0609020204030204" pitchFamily="49" charset="0"/>
                <a:cs typeface="Times New Roman" panose="02020603050405020304" pitchFamily="18" charset="0"/>
              </a:rPr>
              <a:t> </a:t>
            </a:r>
            <a:r>
              <a:rPr lang="en-US" altLang="zh-CN" sz="2400" kern="0" dirty="0" err="1">
                <a:solidFill>
                  <a:srgbClr val="000000"/>
                </a:solidFill>
                <a:latin typeface="Consolas" panose="020B0609020204030204" pitchFamily="49" charset="0"/>
                <a:cs typeface="Times New Roman" panose="02020603050405020304" pitchFamily="18" charset="0"/>
              </a:rPr>
              <a:t>getShardingDataSource</a:t>
            </a:r>
            <a:r>
              <a:rPr lang="en-US" altLang="zh-CN" sz="2400" kern="0" dirty="0">
                <a:solidFill>
                  <a:srgbClr val="000000"/>
                </a:solidFill>
                <a:latin typeface="Consolas" panose="020B0609020204030204" pitchFamily="49" charset="0"/>
                <a:cs typeface="Times New Roman" panose="02020603050405020304" pitchFamily="18" charset="0"/>
              </a:rPr>
              <a:t>(){</a:t>
            </a:r>
            <a:endParaRPr lang="zh-CN" altLang="zh-CN" sz="2400" kern="100" dirty="0">
              <a:latin typeface="Calibri" panose="020F0502020204030204" pitchFamily="34" charset="0"/>
              <a:cs typeface="Times New Roman" panose="02020603050405020304" pitchFamily="18" charset="0"/>
            </a:endParaRPr>
          </a:p>
          <a:p>
            <a:pPr marL="0" indent="0">
              <a:buNone/>
            </a:pPr>
            <a:r>
              <a:rPr lang="en-US" altLang="zh-CN" sz="2400" kern="0" dirty="0">
                <a:solidFill>
                  <a:srgbClr val="000000"/>
                </a:solidFill>
                <a:latin typeface="Consolas" panose="020B0609020204030204" pitchFamily="49" charset="0"/>
                <a:cs typeface="Times New Roman" panose="02020603050405020304" pitchFamily="18" charset="0"/>
              </a:rPr>
              <a:t>		</a:t>
            </a:r>
            <a:endParaRPr lang="zh-CN" altLang="zh-CN" sz="2400" kern="100" dirty="0">
              <a:latin typeface="Calibri" panose="020F0502020204030204" pitchFamily="34" charset="0"/>
              <a:cs typeface="Times New Roman" panose="02020603050405020304" pitchFamily="18" charset="0"/>
            </a:endParaRPr>
          </a:p>
          <a:p>
            <a:pPr marL="0" indent="0">
              <a:buNone/>
            </a:pPr>
            <a:r>
              <a:rPr lang="en-US" altLang="zh-CN" sz="2400" kern="0" dirty="0">
                <a:solidFill>
                  <a:srgbClr val="000000"/>
                </a:solidFill>
                <a:latin typeface="Consolas" panose="020B0609020204030204" pitchFamily="49" charset="0"/>
                <a:cs typeface="Times New Roman" panose="02020603050405020304" pitchFamily="18" charset="0"/>
              </a:rPr>
              <a:t>		</a:t>
            </a:r>
            <a:r>
              <a:rPr lang="en-US" altLang="zh-CN" sz="2400" b="1" kern="0" dirty="0">
                <a:solidFill>
                  <a:srgbClr val="7F0055"/>
                </a:solidFill>
                <a:latin typeface="Consolas" panose="020B0609020204030204" pitchFamily="49" charset="0"/>
                <a:cs typeface="Times New Roman" panose="02020603050405020304" pitchFamily="18" charset="0"/>
              </a:rPr>
              <a:t>return</a:t>
            </a:r>
            <a:r>
              <a:rPr lang="en-US" altLang="zh-CN" sz="2400" kern="0" dirty="0">
                <a:solidFill>
                  <a:srgbClr val="000000"/>
                </a:solidFill>
                <a:latin typeface="Consolas" panose="020B0609020204030204" pitchFamily="49" charset="0"/>
                <a:cs typeface="Times New Roman" panose="02020603050405020304" pitchFamily="18" charset="0"/>
              </a:rPr>
              <a:t> </a:t>
            </a:r>
            <a:r>
              <a:rPr lang="en-US" altLang="zh-CN" sz="2400" b="1" kern="0" dirty="0">
                <a:solidFill>
                  <a:srgbClr val="7F0055"/>
                </a:solidFill>
                <a:latin typeface="Consolas" panose="020B0609020204030204" pitchFamily="49" charset="0"/>
                <a:cs typeface="Times New Roman" panose="02020603050405020304" pitchFamily="18" charset="0"/>
              </a:rPr>
              <a:t>null</a:t>
            </a:r>
            <a:r>
              <a:rPr lang="en-US" altLang="zh-CN" sz="2400" kern="0" dirty="0">
                <a:solidFill>
                  <a:srgbClr val="000000"/>
                </a:solidFill>
                <a:latin typeface="Consolas" panose="020B0609020204030204" pitchFamily="49" charset="0"/>
                <a:cs typeface="Times New Roman" panose="02020603050405020304" pitchFamily="18" charset="0"/>
              </a:rPr>
              <a:t>;</a:t>
            </a:r>
            <a:endParaRPr lang="zh-CN" altLang="zh-CN" sz="2400" kern="100" dirty="0">
              <a:latin typeface="Calibri" panose="020F0502020204030204" pitchFamily="34" charset="0"/>
              <a:cs typeface="Times New Roman" panose="02020603050405020304" pitchFamily="18" charset="0"/>
            </a:endParaRPr>
          </a:p>
          <a:p>
            <a:pPr marL="0" indent="0">
              <a:lnSpc>
                <a:spcPts val="2100"/>
              </a:lnSpc>
              <a:spcBef>
                <a:spcPts val="1125"/>
              </a:spcBef>
              <a:spcAft>
                <a:spcPts val="1125"/>
              </a:spcAft>
              <a:buNone/>
            </a:pPr>
            <a:r>
              <a:rPr lang="en-US" altLang="zh-CN" sz="2400" dirty="0">
                <a:solidFill>
                  <a:srgbClr val="000000"/>
                </a:solidFill>
                <a:latin typeface="Consolas" panose="020B0609020204030204" pitchFamily="49" charset="0"/>
                <a:cs typeface="宋体" panose="02010600030101010101" pitchFamily="2" charset="-122"/>
              </a:rPr>
              <a:t>	}</a:t>
            </a:r>
            <a:endParaRPr lang="zh-CN" altLang="zh-CN" dirty="0">
              <a:latin typeface="宋体" panose="02010600030101010101" pitchFamily="2" charset="-122"/>
              <a:cs typeface="宋体" panose="02010600030101010101" pitchFamily="2" charset="-122"/>
            </a:endParaRPr>
          </a:p>
          <a:p>
            <a:pPr marL="0" indent="0">
              <a:buNone/>
            </a:pPr>
            <a:endParaRPr lang="zh-CN" altLang="zh-CN" sz="2400" dirty="0"/>
          </a:p>
          <a:p>
            <a:pPr marL="0" indent="0">
              <a:lnSpc>
                <a:spcPct val="150000"/>
              </a:lnSpc>
              <a:spcBef>
                <a:spcPts val="1125"/>
              </a:spcBef>
              <a:spcAft>
                <a:spcPts val="1125"/>
              </a:spcAft>
              <a:buNone/>
            </a:pPr>
            <a:endParaRPr lang="zh-CN" altLang="zh-CN" sz="2400" dirty="0">
              <a:latin typeface="宋体" panose="02010600030101010101" pitchFamily="2" charset="-122"/>
              <a:cs typeface="宋体" panose="02010600030101010101" pitchFamily="2" charset="-122"/>
            </a:endParaRPr>
          </a:p>
          <a:p>
            <a:pPr marL="0" indent="0">
              <a:lnSpc>
                <a:spcPct val="150000"/>
              </a:lnSpc>
              <a:spcBef>
                <a:spcPts val="1125"/>
              </a:spcBef>
              <a:spcAft>
                <a:spcPts val="1125"/>
              </a:spcAft>
              <a:buNone/>
            </a:pPr>
            <a:endParaRPr lang="zh-CN" altLang="zh-CN" sz="2400" dirty="0">
              <a:latin typeface="宋体" panose="02010600030101010101" pitchFamily="2" charset="-122"/>
              <a:cs typeface="宋体" panose="02010600030101010101" pitchFamily="2" charset="-122"/>
            </a:endParaRPr>
          </a:p>
          <a:p>
            <a:pPr marL="0" indent="0">
              <a:lnSpc>
                <a:spcPct val="150000"/>
              </a:lnSpc>
              <a:spcBef>
                <a:spcPts val="1125"/>
              </a:spcBef>
              <a:spcAft>
                <a:spcPts val="1125"/>
              </a:spcAft>
              <a:buNone/>
            </a:pPr>
            <a:endParaRPr lang="zh-CN" altLang="zh-CN" sz="2400" dirty="0">
              <a:latin typeface="宋体" panose="02010600030101010101" pitchFamily="2" charset="-122"/>
              <a:cs typeface="宋体" panose="02010600030101010101" pitchFamily="2" charset="-122"/>
            </a:endParaRPr>
          </a:p>
          <a:p>
            <a:pPr marL="0" indent="0">
              <a:lnSpc>
                <a:spcPct val="150000"/>
              </a:lnSpc>
              <a:spcBef>
                <a:spcPts val="1125"/>
              </a:spcBef>
              <a:spcAft>
                <a:spcPts val="1125"/>
              </a:spcAft>
              <a:buNone/>
            </a:pPr>
            <a:endParaRPr lang="zh-CN" altLang="zh-CN" sz="2400" dirty="0">
              <a:latin typeface="宋体" panose="02010600030101010101" pitchFamily="2" charset="-122"/>
              <a:cs typeface="宋体" panose="02010600030101010101" pitchFamily="2" charset="-122"/>
            </a:endParaRPr>
          </a:p>
        </p:txBody>
      </p:sp>
    </p:spTree>
    <p:extLst>
      <p:ext uri="{BB962C8B-B14F-4D97-AF65-F5344CB8AC3E}">
        <p14:creationId xmlns:p14="http://schemas.microsoft.com/office/powerpoint/2010/main" val="22918839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600" b="1" dirty="0"/>
              <a:t>适合人群</a:t>
            </a:r>
            <a:endParaRPr lang="zh-CN" altLang="zh-CN" sz="3600" dirty="0"/>
          </a:p>
        </p:txBody>
      </p:sp>
      <p:sp>
        <p:nvSpPr>
          <p:cNvPr id="3" name="内容占位符 2"/>
          <p:cNvSpPr>
            <a:spLocks noGrp="1"/>
          </p:cNvSpPr>
          <p:nvPr>
            <p:ph idx="1"/>
          </p:nvPr>
        </p:nvSpPr>
        <p:spPr/>
        <p:txBody>
          <a:bodyPr>
            <a:normAutofit lnSpcReduction="10000"/>
          </a:bodyPr>
          <a:lstStyle/>
          <a:p>
            <a:pPr marL="0" indent="0">
              <a:buNone/>
            </a:pPr>
            <a:r>
              <a:rPr lang="en-US" altLang="zh-CN" sz="1800" b="1" dirty="0">
                <a:latin typeface="Kaiti SC" panose="02010600040101010101" pitchFamily="2" charset="-122"/>
                <a:ea typeface="Kaiti SC" panose="02010600040101010101" pitchFamily="2" charset="-122"/>
              </a:rPr>
              <a:t>1. </a:t>
            </a:r>
            <a:r>
              <a:rPr lang="zh-CN" altLang="en-US" sz="1800" b="1" dirty="0">
                <a:latin typeface="Kaiti SC" panose="02010600040101010101" pitchFamily="2" charset="-122"/>
                <a:ea typeface="Kaiti SC" panose="02010600040101010101" pitchFamily="2" charset="-122"/>
              </a:rPr>
              <a:t>适合人群：</a:t>
            </a:r>
            <a:endParaRPr lang="en-US" altLang="zh-CN" sz="1800" b="1" dirty="0">
              <a:latin typeface="Kaiti SC" panose="02010600040101010101" pitchFamily="2" charset="-122"/>
              <a:ea typeface="Kaiti SC" panose="02010600040101010101" pitchFamily="2" charset="-122"/>
            </a:endParaRPr>
          </a:p>
          <a:p>
            <a:pPr marL="0" indent="0">
              <a:buNone/>
            </a:pPr>
            <a:r>
              <a:rPr lang="en-US" altLang="zh-CN" sz="1800" dirty="0">
                <a:latin typeface="Kaiti SC" panose="02010600040101010101" pitchFamily="2" charset="-122"/>
                <a:ea typeface="Kaiti SC" panose="02010600040101010101" pitchFamily="2" charset="-122"/>
              </a:rPr>
              <a:t>Spring Boot </a:t>
            </a:r>
            <a:r>
              <a:rPr lang="zh-CN" altLang="en-US" sz="1800" dirty="0">
                <a:latin typeface="Kaiti SC" panose="02010600040101010101" pitchFamily="2" charset="-122"/>
                <a:ea typeface="Kaiti SC" panose="02010600040101010101" pitchFamily="2" charset="-122"/>
              </a:rPr>
              <a:t>基础</a:t>
            </a:r>
            <a:endParaRPr lang="en-US" altLang="zh-CN" sz="1800" dirty="0">
              <a:latin typeface="Kaiti SC" panose="02010600040101010101" pitchFamily="2" charset="-122"/>
              <a:ea typeface="Kaiti SC" panose="02010600040101010101" pitchFamily="2" charset="-122"/>
            </a:endParaRPr>
          </a:p>
          <a:p>
            <a:pPr marL="0" indent="0">
              <a:buNone/>
            </a:pPr>
            <a:endParaRPr lang="en-US" altLang="zh-CN" sz="1800" b="1" dirty="0">
              <a:latin typeface="Kaiti SC" panose="02010600040101010101" pitchFamily="2" charset="-122"/>
              <a:ea typeface="Kaiti SC" panose="02010600040101010101" pitchFamily="2" charset="-122"/>
            </a:endParaRPr>
          </a:p>
          <a:p>
            <a:pPr marL="0" indent="0">
              <a:buNone/>
            </a:pPr>
            <a:r>
              <a:rPr lang="en-US" altLang="zh-CN" sz="1800" b="1" dirty="0">
                <a:latin typeface="Kaiti SC" panose="02010600040101010101" pitchFamily="2" charset="-122"/>
                <a:ea typeface="Kaiti SC" panose="02010600040101010101" pitchFamily="2" charset="-122"/>
              </a:rPr>
              <a:t>2. </a:t>
            </a:r>
            <a:r>
              <a:rPr lang="zh-CN" altLang="en-US" sz="1800" b="1" dirty="0">
                <a:latin typeface="Kaiti SC" panose="02010600040101010101" pitchFamily="2" charset="-122"/>
                <a:ea typeface="Kaiti SC" panose="02010600040101010101" pitchFamily="2" charset="-122"/>
              </a:rPr>
              <a:t>使用的版本号是？</a:t>
            </a:r>
            <a:endParaRPr lang="en-US" altLang="zh-CN" sz="1800" b="1" dirty="0">
              <a:latin typeface="Kaiti SC" panose="02010600040101010101" pitchFamily="2" charset="-122"/>
              <a:ea typeface="Kaiti SC" panose="02010600040101010101" pitchFamily="2" charset="-122"/>
            </a:endParaRPr>
          </a:p>
          <a:p>
            <a:pPr marL="0" indent="0">
              <a:buNone/>
            </a:pPr>
            <a:r>
              <a:rPr lang="en-US" altLang="zh-CN" sz="1800" dirty="0">
                <a:latin typeface="Kaiti SC" panose="02010600040101010101" pitchFamily="2" charset="-122"/>
                <a:ea typeface="Kaiti SC" panose="02010600040101010101" pitchFamily="2" charset="-122"/>
              </a:rPr>
              <a:t>Spring Boot 2.1.1</a:t>
            </a:r>
          </a:p>
          <a:p>
            <a:pPr marL="0" indent="0">
              <a:buNone/>
            </a:pPr>
            <a:endParaRPr lang="en-US" altLang="zh-CN" sz="1800" dirty="0">
              <a:latin typeface="Kaiti SC" panose="02010600040101010101" pitchFamily="2" charset="-122"/>
              <a:ea typeface="Kaiti SC" panose="02010600040101010101" pitchFamily="2" charset="-122"/>
            </a:endParaRPr>
          </a:p>
          <a:p>
            <a:pPr marL="0" indent="0">
              <a:buNone/>
            </a:pPr>
            <a:r>
              <a:rPr lang="en-US" altLang="zh-CN" sz="1800" b="1" dirty="0">
                <a:latin typeface="Kaiti SC" panose="02010600040101010101" pitchFamily="2" charset="-122"/>
                <a:ea typeface="Kaiti SC" panose="02010600040101010101" pitchFamily="2" charset="-122"/>
              </a:rPr>
              <a:t>3. </a:t>
            </a:r>
            <a:r>
              <a:rPr lang="zh-CN" altLang="en-US" sz="1800" b="1" dirty="0">
                <a:latin typeface="Kaiti SC" panose="02010600040101010101" pitchFamily="2" charset="-122"/>
                <a:ea typeface="Kaiti SC" panose="02010600040101010101" pitchFamily="2" charset="-122"/>
              </a:rPr>
              <a:t>没有</a:t>
            </a:r>
            <a:r>
              <a:rPr lang="en-US" altLang="zh-CN" sz="1800" b="1" dirty="0">
                <a:latin typeface="Kaiti SC" panose="02010600040101010101" pitchFamily="2" charset="-122"/>
                <a:ea typeface="Kaiti SC" panose="02010600040101010101" pitchFamily="2" charset="-122"/>
              </a:rPr>
              <a:t>Spring Boot</a:t>
            </a:r>
            <a:r>
              <a:rPr lang="zh-CN" altLang="en-US" sz="1800" b="1" dirty="0">
                <a:latin typeface="Kaiti SC" panose="02010600040101010101" pitchFamily="2" charset="-122"/>
                <a:ea typeface="Kaiti SC" panose="02010600040101010101" pitchFamily="2" charset="-122"/>
              </a:rPr>
              <a:t>基础怎么办？</a:t>
            </a:r>
            <a:endParaRPr lang="en-US" altLang="zh-CN" sz="1800" b="1" dirty="0">
              <a:latin typeface="Kaiti SC" panose="02010600040101010101" pitchFamily="2" charset="-122"/>
              <a:ea typeface="Kaiti SC" panose="02010600040101010101" pitchFamily="2" charset="-122"/>
            </a:endParaRPr>
          </a:p>
          <a:p>
            <a:pPr marL="0" indent="0">
              <a:buNone/>
            </a:pPr>
            <a:r>
              <a:rPr lang="zh-CN" altLang="en-US" sz="1800" dirty="0">
                <a:latin typeface="Kaiti SC" panose="02010600040101010101" pitchFamily="2" charset="-122"/>
                <a:ea typeface="Kaiti SC" panose="02010600040101010101" pitchFamily="2" charset="-122"/>
              </a:rPr>
              <a:t>需要先学习</a:t>
            </a:r>
            <a:r>
              <a:rPr lang="en-US" altLang="zh-CN" sz="1800" dirty="0">
                <a:latin typeface="Kaiti SC" panose="02010600040101010101" pitchFamily="2" charset="-122"/>
                <a:ea typeface="Kaiti SC" panose="02010600040101010101" pitchFamily="2" charset="-122"/>
              </a:rPr>
              <a:t>Spring Boot</a:t>
            </a:r>
            <a:r>
              <a:rPr lang="zh-CN" altLang="en-US" sz="1800" dirty="0">
                <a:latin typeface="Kaiti SC" panose="02010600040101010101" pitchFamily="2" charset="-122"/>
                <a:ea typeface="Kaiti SC" panose="02010600040101010101" pitchFamily="2" charset="-122"/>
              </a:rPr>
              <a:t>基础（</a:t>
            </a:r>
            <a:r>
              <a:rPr lang="zh-CN" altLang="en-US" sz="1800" dirty="0">
                <a:solidFill>
                  <a:srgbClr val="92D050"/>
                </a:solidFill>
                <a:latin typeface="Kaiti SC" panose="02010600040101010101" pitchFamily="2" charset="-122"/>
                <a:ea typeface="Kaiti SC" panose="02010600040101010101" pitchFamily="2" charset="-122"/>
                <a:hlinkClick r:id="rId2"/>
              </a:rPr>
              <a:t>从零开始学</a:t>
            </a:r>
            <a:r>
              <a:rPr lang="en-US" altLang="zh-CN" sz="1800" dirty="0">
                <a:solidFill>
                  <a:srgbClr val="92D050"/>
                </a:solidFill>
                <a:latin typeface="Kaiti SC" panose="02010600040101010101" pitchFamily="2" charset="-122"/>
                <a:ea typeface="Kaiti SC" panose="02010600040101010101" pitchFamily="2" charset="-122"/>
                <a:hlinkClick r:id="rId2"/>
              </a:rPr>
              <a:t>Spring Boot</a:t>
            </a:r>
            <a:r>
              <a:rPr lang="zh-CN" altLang="en-US" sz="1800" dirty="0">
                <a:solidFill>
                  <a:srgbClr val="92D050"/>
                </a:solidFill>
                <a:latin typeface="Kaiti SC" panose="02010600040101010101" pitchFamily="2" charset="-122"/>
                <a:ea typeface="Kaiti SC" panose="02010600040101010101" pitchFamily="2" charset="-122"/>
                <a:hlinkClick r:id="rId2"/>
              </a:rPr>
              <a:t>视频</a:t>
            </a:r>
            <a:r>
              <a:rPr lang="zh-CN" altLang="en-US" sz="1800" dirty="0">
                <a:latin typeface="Kaiti SC" panose="02010600040101010101" pitchFamily="2" charset="-122"/>
                <a:ea typeface="Kaiti SC" panose="02010600040101010101" pitchFamily="2" charset="-122"/>
              </a:rPr>
              <a:t>）</a:t>
            </a:r>
            <a:endParaRPr lang="en-US" altLang="zh-CN" sz="1800" dirty="0">
              <a:latin typeface="Kaiti SC" panose="02010600040101010101" pitchFamily="2" charset="-122"/>
              <a:ea typeface="Kaiti SC" panose="02010600040101010101" pitchFamily="2" charset="-122"/>
            </a:endParaRPr>
          </a:p>
          <a:p>
            <a:pPr marL="0" indent="0">
              <a:buNone/>
            </a:pPr>
            <a:endParaRPr lang="en-US" altLang="zh-CN" sz="1800" dirty="0">
              <a:latin typeface="Kaiti SC" panose="02010600040101010101" pitchFamily="2" charset="-122"/>
              <a:ea typeface="Kaiti SC" panose="02010600040101010101" pitchFamily="2" charset="-122"/>
            </a:endParaRPr>
          </a:p>
          <a:p>
            <a:pPr marL="0" indent="0">
              <a:buNone/>
            </a:pPr>
            <a:r>
              <a:rPr lang="en-US" altLang="zh-CN" sz="1800" b="1" dirty="0">
                <a:latin typeface="Kaiti SC" panose="02010600040101010101" pitchFamily="2" charset="-122"/>
                <a:ea typeface="Kaiti SC" panose="02010600040101010101" pitchFamily="2" charset="-122"/>
              </a:rPr>
              <a:t>4. </a:t>
            </a:r>
            <a:r>
              <a:rPr lang="zh-CN" altLang="en-US" sz="1800" b="1" dirty="0">
                <a:latin typeface="Kaiti SC" panose="02010600040101010101" pitchFamily="2" charset="-122"/>
                <a:ea typeface="Kaiti SC" panose="02010600040101010101" pitchFamily="2" charset="-122"/>
              </a:rPr>
              <a:t>现在的学习资料和视频大多都是</a:t>
            </a:r>
            <a:r>
              <a:rPr lang="en-US" altLang="zh-CN" sz="1800" b="1" dirty="0">
                <a:latin typeface="Kaiti SC" panose="02010600040101010101" pitchFamily="2" charset="-122"/>
                <a:ea typeface="Kaiti SC" panose="02010600040101010101" pitchFamily="2" charset="-122"/>
              </a:rPr>
              <a:t>1.4</a:t>
            </a:r>
            <a:r>
              <a:rPr lang="zh-CN" altLang="en-US" sz="1800" b="1" dirty="0">
                <a:latin typeface="Kaiti SC" panose="02010600040101010101" pitchFamily="2" charset="-122"/>
                <a:ea typeface="Kaiti SC" panose="02010600040101010101" pitchFamily="2" charset="-122"/>
              </a:rPr>
              <a:t>、</a:t>
            </a:r>
            <a:r>
              <a:rPr lang="en-US" altLang="zh-CN" sz="1800" b="1" dirty="0">
                <a:latin typeface="Kaiti SC" panose="02010600040101010101" pitchFamily="2" charset="-122"/>
                <a:ea typeface="Kaiti SC" panose="02010600040101010101" pitchFamily="2" charset="-122"/>
              </a:rPr>
              <a:t>1.5</a:t>
            </a:r>
            <a:r>
              <a:rPr lang="zh-CN" altLang="en-US" sz="1800" b="1" dirty="0">
                <a:latin typeface="Kaiti SC" panose="02010600040101010101" pitchFamily="2" charset="-122"/>
                <a:ea typeface="Kaiti SC" panose="02010600040101010101" pitchFamily="2" charset="-122"/>
              </a:rPr>
              <a:t>的，</a:t>
            </a:r>
            <a:r>
              <a:rPr lang="en-US" altLang="zh-CN" sz="1800" b="1" dirty="0">
                <a:latin typeface="Kaiti SC" panose="02010600040101010101" pitchFamily="2" charset="-122"/>
                <a:ea typeface="Kaiti SC" panose="02010600040101010101" pitchFamily="2" charset="-122"/>
              </a:rPr>
              <a:t>2.0</a:t>
            </a:r>
            <a:r>
              <a:rPr lang="zh-CN" altLang="en-US" sz="1800" b="1" dirty="0">
                <a:latin typeface="Kaiti SC" panose="02010600040101010101" pitchFamily="2" charset="-122"/>
                <a:ea typeface="Kaiti SC" panose="02010600040101010101" pitchFamily="2" charset="-122"/>
              </a:rPr>
              <a:t>比较少，对于学习有影响嘛？</a:t>
            </a:r>
            <a:endParaRPr lang="en-US" altLang="zh-CN" sz="1800" b="1" dirty="0">
              <a:latin typeface="Kaiti SC" panose="02010600040101010101" pitchFamily="2" charset="-122"/>
              <a:ea typeface="Kaiti SC" panose="02010600040101010101" pitchFamily="2" charset="-122"/>
            </a:endParaRPr>
          </a:p>
          <a:p>
            <a:pPr marL="0" indent="0">
              <a:buNone/>
            </a:pPr>
            <a:r>
              <a:rPr lang="zh-CN" altLang="en-US" sz="1800" dirty="0">
                <a:latin typeface="Kaiti SC" panose="02010600040101010101" pitchFamily="2" charset="-122"/>
                <a:ea typeface="Kaiti SC" panose="02010600040101010101" pitchFamily="2" charset="-122"/>
              </a:rPr>
              <a:t>（</a:t>
            </a:r>
            <a:r>
              <a:rPr lang="en-US" altLang="zh-CN" sz="1800" dirty="0">
                <a:latin typeface="Kaiti SC" panose="02010600040101010101" pitchFamily="2" charset="-122"/>
                <a:ea typeface="Kaiti SC" panose="02010600040101010101" pitchFamily="2" charset="-122"/>
              </a:rPr>
              <a:t>1</a:t>
            </a:r>
            <a:r>
              <a:rPr lang="zh-CN" altLang="en-US" sz="1800" dirty="0">
                <a:latin typeface="Kaiti SC" panose="02010600040101010101" pitchFamily="2" charset="-122"/>
                <a:ea typeface="Kaiti SC" panose="02010600040101010101" pitchFamily="2" charset="-122"/>
              </a:rPr>
              <a:t>）</a:t>
            </a:r>
            <a:r>
              <a:rPr lang="en-US" altLang="zh-CN" sz="1800" dirty="0">
                <a:latin typeface="Kaiti SC" panose="02010600040101010101" pitchFamily="2" charset="-122"/>
                <a:ea typeface="Kaiti SC" panose="02010600040101010101" pitchFamily="2" charset="-122"/>
              </a:rPr>
              <a:t>1.0</a:t>
            </a:r>
            <a:r>
              <a:rPr lang="zh-CN" altLang="en-US" sz="1800" dirty="0">
                <a:latin typeface="Kaiti SC" panose="02010600040101010101" pitchFamily="2" charset="-122"/>
                <a:ea typeface="Kaiti SC" panose="02010600040101010101" pitchFamily="2" charset="-122"/>
              </a:rPr>
              <a:t>版本到</a:t>
            </a:r>
            <a:r>
              <a:rPr lang="en-US" altLang="zh-CN" sz="1800" dirty="0">
                <a:latin typeface="Kaiti SC" panose="02010600040101010101" pitchFamily="2" charset="-122"/>
                <a:ea typeface="Kaiti SC" panose="02010600040101010101" pitchFamily="2" charset="-122"/>
              </a:rPr>
              <a:t>2.0</a:t>
            </a:r>
            <a:r>
              <a:rPr lang="zh-CN" altLang="en-US" sz="1800" dirty="0">
                <a:latin typeface="Kaiti SC" panose="02010600040101010101" pitchFamily="2" charset="-122"/>
                <a:ea typeface="Kaiti SC" panose="02010600040101010101" pitchFamily="2" charset="-122"/>
              </a:rPr>
              <a:t>版本的跨越，主要是新特性的增加，旧的特性还是一样的，学习完</a:t>
            </a:r>
            <a:r>
              <a:rPr lang="en-US" altLang="zh-CN" sz="1800" dirty="0">
                <a:latin typeface="Kaiti SC" panose="02010600040101010101" pitchFamily="2" charset="-122"/>
                <a:ea typeface="Kaiti SC" panose="02010600040101010101" pitchFamily="2" charset="-122"/>
              </a:rPr>
              <a:t>1.0</a:t>
            </a:r>
            <a:r>
              <a:rPr lang="zh-CN" altLang="en-US" sz="1800" dirty="0">
                <a:latin typeface="Kaiti SC" panose="02010600040101010101" pitchFamily="2" charset="-122"/>
                <a:ea typeface="Kaiti SC" panose="02010600040101010101" pitchFamily="2" charset="-122"/>
              </a:rPr>
              <a:t>版本的，升级到</a:t>
            </a:r>
            <a:r>
              <a:rPr lang="en-US" altLang="zh-CN" sz="1800" dirty="0">
                <a:latin typeface="Kaiti SC" panose="02010600040101010101" pitchFamily="2" charset="-122"/>
                <a:ea typeface="Kaiti SC" panose="02010600040101010101" pitchFamily="2" charset="-122"/>
              </a:rPr>
              <a:t>2.0</a:t>
            </a:r>
            <a:r>
              <a:rPr lang="zh-CN" altLang="en-US" sz="1800" dirty="0">
                <a:latin typeface="Kaiti SC" panose="02010600040101010101" pitchFamily="2" charset="-122"/>
                <a:ea typeface="Kaiti SC" panose="02010600040101010101" pitchFamily="2" charset="-122"/>
              </a:rPr>
              <a:t>版本是比较容易的。</a:t>
            </a:r>
            <a:endParaRPr lang="en-US" altLang="zh-CN" sz="1800" dirty="0">
              <a:latin typeface="Kaiti SC" panose="02010600040101010101" pitchFamily="2" charset="-122"/>
              <a:ea typeface="Kaiti SC" panose="02010600040101010101" pitchFamily="2" charset="-122"/>
            </a:endParaRPr>
          </a:p>
          <a:p>
            <a:pPr marL="0" indent="0">
              <a:buNone/>
            </a:pPr>
            <a:r>
              <a:rPr lang="zh-CN" altLang="en-US" sz="1800" dirty="0">
                <a:latin typeface="Kaiti SC" panose="02010600040101010101" pitchFamily="2" charset="-122"/>
                <a:ea typeface="Kaiti SC" panose="02010600040101010101" pitchFamily="2" charset="-122"/>
              </a:rPr>
              <a:t>（</a:t>
            </a:r>
            <a:r>
              <a:rPr lang="en-US" altLang="zh-CN" sz="1800" dirty="0">
                <a:latin typeface="Kaiti SC" panose="02010600040101010101" pitchFamily="2" charset="-122"/>
                <a:ea typeface="Kaiti SC" panose="02010600040101010101" pitchFamily="2" charset="-122"/>
              </a:rPr>
              <a:t>2</a:t>
            </a:r>
            <a:r>
              <a:rPr lang="zh-CN" altLang="en-US" sz="1800" dirty="0">
                <a:latin typeface="Kaiti SC" panose="02010600040101010101" pitchFamily="2" charset="-122"/>
                <a:ea typeface="Kaiti SC" panose="02010600040101010101" pitchFamily="2" charset="-122"/>
              </a:rPr>
              <a:t>）阿里现在有些项目还是使用</a:t>
            </a:r>
            <a:r>
              <a:rPr lang="en-US" altLang="zh-CN" sz="1800" dirty="0">
                <a:latin typeface="Kaiti SC" panose="02010600040101010101" pitchFamily="2" charset="-122"/>
                <a:ea typeface="Kaiti SC" panose="02010600040101010101" pitchFamily="2" charset="-122"/>
              </a:rPr>
              <a:t>1.4.7</a:t>
            </a:r>
            <a:r>
              <a:rPr lang="zh-CN" altLang="en-US" sz="1800" dirty="0">
                <a:latin typeface="Kaiti SC" panose="02010600040101010101" pitchFamily="2" charset="-122"/>
                <a:ea typeface="Kaiti SC" panose="02010600040101010101" pitchFamily="2" charset="-122"/>
              </a:rPr>
              <a:t>和</a:t>
            </a:r>
            <a:r>
              <a:rPr lang="en-US" altLang="zh-CN" sz="1800" dirty="0">
                <a:latin typeface="Kaiti SC" panose="02010600040101010101" pitchFamily="2" charset="-122"/>
                <a:ea typeface="Kaiti SC" panose="02010600040101010101" pitchFamily="2" charset="-122"/>
              </a:rPr>
              <a:t>1.5.8</a:t>
            </a:r>
            <a:r>
              <a:rPr lang="zh-CN" altLang="en-US" sz="1800" dirty="0">
                <a:latin typeface="Kaiti SC" panose="02010600040101010101" pitchFamily="2" charset="-122"/>
                <a:ea typeface="Kaiti SC" panose="02010600040101010101" pitchFamily="2" charset="-122"/>
              </a:rPr>
              <a:t>版本的，对于实际项目还是稳定为主，而不是追求最新的。</a:t>
            </a:r>
            <a:endParaRPr lang="en-US" altLang="zh-CN" sz="1800" dirty="0">
              <a:latin typeface="Kaiti SC" panose="02010600040101010101" pitchFamily="2" charset="-122"/>
              <a:ea typeface="Kaiti SC" panose="02010600040101010101" pitchFamily="2" charset="-122"/>
            </a:endParaRPr>
          </a:p>
          <a:p>
            <a:pPr marL="0" indent="0">
              <a:buNone/>
            </a:pPr>
            <a:r>
              <a:rPr lang="zh-CN" altLang="en-US" sz="1800" dirty="0">
                <a:latin typeface="Kaiti SC" panose="02010600040101010101" pitchFamily="2" charset="-122"/>
                <a:ea typeface="Kaiti SC" panose="02010600040101010101" pitchFamily="2" charset="-122"/>
              </a:rPr>
              <a:t>（</a:t>
            </a:r>
            <a:r>
              <a:rPr lang="en-US" altLang="zh-CN" sz="1800" dirty="0">
                <a:latin typeface="Kaiti SC" panose="02010600040101010101" pitchFamily="2" charset="-122"/>
                <a:ea typeface="Kaiti SC" panose="02010600040101010101" pitchFamily="2" charset="-122"/>
              </a:rPr>
              <a:t>3</a:t>
            </a:r>
            <a:r>
              <a:rPr lang="zh-CN" altLang="en-US" sz="1800" dirty="0">
                <a:latin typeface="Kaiti SC" panose="02010600040101010101" pitchFamily="2" charset="-122"/>
                <a:ea typeface="Kaiti SC" panose="02010600040101010101" pitchFamily="2" charset="-122"/>
              </a:rPr>
              <a:t>）官网</a:t>
            </a:r>
            <a:r>
              <a:rPr lang="en-US" altLang="zh-CN" sz="1800" dirty="0">
                <a:latin typeface="Kaiti SC" panose="02010600040101010101" pitchFamily="2" charset="-122"/>
                <a:ea typeface="Kaiti SC" panose="02010600040101010101" pitchFamily="2" charset="-122"/>
              </a:rPr>
              <a:t>1.X</a:t>
            </a:r>
            <a:r>
              <a:rPr lang="zh-CN" altLang="en-US" sz="1800" dirty="0">
                <a:latin typeface="Kaiti SC" panose="02010600040101010101" pitchFamily="2" charset="-122"/>
                <a:ea typeface="Kaiti SC" panose="02010600040101010101" pitchFamily="2" charset="-122"/>
              </a:rPr>
              <a:t>的版本也有在维护，目前最新版本是</a:t>
            </a:r>
            <a:r>
              <a:rPr lang="en-US" altLang="zh-CN" sz="1800" dirty="0">
                <a:latin typeface="Kaiti SC" panose="02010600040101010101" pitchFamily="2" charset="-122"/>
                <a:ea typeface="Kaiti SC" panose="02010600040101010101" pitchFamily="2" charset="-122"/>
              </a:rPr>
              <a:t>1.5.18</a:t>
            </a:r>
            <a:r>
              <a:rPr lang="zh-CN" altLang="en-US" sz="1800" dirty="0">
                <a:latin typeface="Kaiti SC" panose="02010600040101010101" pitchFamily="2" charset="-122"/>
                <a:ea typeface="Kaiti SC" panose="02010600040101010101" pitchFamily="2" charset="-122"/>
              </a:rPr>
              <a:t>。</a:t>
            </a:r>
            <a:endParaRPr lang="en-US" altLang="zh-CN" sz="1800" dirty="0">
              <a:latin typeface="Kaiti SC" panose="02010600040101010101" pitchFamily="2" charset="-122"/>
              <a:ea typeface="Kaiti SC" panose="02010600040101010101" pitchFamily="2" charset="-122"/>
            </a:endParaRPr>
          </a:p>
          <a:p>
            <a:pPr marL="0" indent="0">
              <a:buNone/>
            </a:pPr>
            <a:endParaRPr lang="en-US" altLang="zh-CN" sz="1800" dirty="0">
              <a:latin typeface="Kaiti SC" panose="02010600040101010101" pitchFamily="2" charset="-122"/>
              <a:ea typeface="Kaiti SC" panose="02010600040101010101" pitchFamily="2" charset="-122"/>
            </a:endParaRPr>
          </a:p>
        </p:txBody>
      </p:sp>
    </p:spTree>
    <p:extLst>
      <p:ext uri="{BB962C8B-B14F-4D97-AF65-F5344CB8AC3E}">
        <p14:creationId xmlns:p14="http://schemas.microsoft.com/office/powerpoint/2010/main" val="362869371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nSpc>
                <a:spcPts val="2100"/>
              </a:lnSpc>
              <a:spcBef>
                <a:spcPts val="1125"/>
              </a:spcBef>
              <a:spcAft>
                <a:spcPts val="1125"/>
              </a:spcAft>
            </a:pPr>
            <a:r>
              <a:rPr lang="en-US" altLang="zh-CN" b="1" dirty="0">
                <a:solidFill>
                  <a:srgbClr val="404040"/>
                </a:solidFill>
                <a:latin typeface="微软雅黑" panose="020B0503020204020204" pitchFamily="34" charset="-122"/>
                <a:cs typeface="宋体" panose="02010600030101010101" pitchFamily="2" charset="-122"/>
              </a:rPr>
              <a:t>2.6 </a:t>
            </a:r>
            <a:r>
              <a:rPr lang="zh-CN" altLang="zh-CN" b="1" dirty="0">
                <a:solidFill>
                  <a:srgbClr val="404040"/>
                </a:solidFill>
                <a:latin typeface="宋体" panose="02010600030101010101" pitchFamily="2" charset="-122"/>
                <a:ea typeface="微软雅黑" panose="020B0503020204020204" pitchFamily="34" charset="-122"/>
                <a:cs typeface="宋体" panose="02010600030101010101" pitchFamily="2" charset="-122"/>
              </a:rPr>
              <a:t>定义</a:t>
            </a:r>
            <a:r>
              <a:rPr lang="en-US" altLang="zh-CN" b="1" dirty="0" err="1">
                <a:solidFill>
                  <a:srgbClr val="404040"/>
                </a:solidFill>
                <a:latin typeface="宋体" panose="02010600030101010101" pitchFamily="2" charset="-122"/>
                <a:ea typeface="微软雅黑" panose="020B0503020204020204" pitchFamily="34" charset="-122"/>
                <a:cs typeface="宋体" panose="02010600030101010101" pitchFamily="2" charset="-122"/>
              </a:rPr>
              <a:t>dataSourceMap</a:t>
            </a:r>
            <a:endParaRPr lang="zh-CN" altLang="zh-CN" dirty="0"/>
          </a:p>
        </p:txBody>
      </p:sp>
      <p:sp>
        <p:nvSpPr>
          <p:cNvPr id="3" name="内容占位符 2"/>
          <p:cNvSpPr>
            <a:spLocks noGrp="1"/>
          </p:cNvSpPr>
          <p:nvPr>
            <p:ph idx="1"/>
          </p:nvPr>
        </p:nvSpPr>
        <p:spPr/>
        <p:txBody>
          <a:bodyPr>
            <a:normAutofit fontScale="85000" lnSpcReduction="10000"/>
          </a:bodyPr>
          <a:lstStyle/>
          <a:p>
            <a:pPr marL="0" indent="0">
              <a:lnSpc>
                <a:spcPct val="150000"/>
              </a:lnSpc>
              <a:spcBef>
                <a:spcPts val="1125"/>
              </a:spcBef>
              <a:spcAft>
                <a:spcPts val="1125"/>
              </a:spcAft>
              <a:buNone/>
            </a:pPr>
            <a:r>
              <a:rPr lang="en-US" altLang="zh-CN" sz="2400" dirty="0">
                <a:solidFill>
                  <a:srgbClr val="404040"/>
                </a:solidFill>
                <a:latin typeface="微软雅黑" panose="020B0503020204020204" pitchFamily="34" charset="-122"/>
                <a:cs typeface="宋体" panose="02010600030101010101" pitchFamily="2" charset="-122"/>
              </a:rPr>
              <a:t>	</a:t>
            </a:r>
            <a:r>
              <a:rPr lang="zh-CN" altLang="zh-CN" sz="2400" dirty="0">
                <a:solidFill>
                  <a:srgbClr val="404040"/>
                </a:solidFill>
                <a:latin typeface="宋体" panose="02010600030101010101" pitchFamily="2" charset="-122"/>
                <a:ea typeface="微软雅黑" panose="020B0503020204020204" pitchFamily="34" charset="-122"/>
                <a:cs typeface="宋体" panose="02010600030101010101" pitchFamily="2" charset="-122"/>
              </a:rPr>
              <a:t>定义一个</a:t>
            </a:r>
            <a:r>
              <a:rPr lang="en-US" altLang="zh-CN" sz="2400" dirty="0" err="1">
                <a:solidFill>
                  <a:srgbClr val="404040"/>
                </a:solidFill>
                <a:latin typeface="宋体" panose="02010600030101010101" pitchFamily="2" charset="-122"/>
                <a:ea typeface="微软雅黑" panose="020B0503020204020204" pitchFamily="34" charset="-122"/>
                <a:cs typeface="宋体" panose="02010600030101010101" pitchFamily="2" charset="-122"/>
              </a:rPr>
              <a:t>dataSource</a:t>
            </a:r>
            <a:r>
              <a:rPr lang="zh-CN" altLang="zh-CN" sz="2400" dirty="0">
                <a:solidFill>
                  <a:srgbClr val="404040"/>
                </a:solidFill>
                <a:latin typeface="宋体" panose="02010600030101010101" pitchFamily="2" charset="-122"/>
                <a:ea typeface="微软雅黑" panose="020B0503020204020204" pitchFamily="34" charset="-122"/>
                <a:cs typeface="宋体" panose="02010600030101010101" pitchFamily="2" charset="-122"/>
              </a:rPr>
              <a:t>的</a:t>
            </a:r>
            <a:r>
              <a:rPr lang="en-US" altLang="zh-CN" sz="2400" dirty="0">
                <a:solidFill>
                  <a:srgbClr val="404040"/>
                </a:solidFill>
                <a:latin typeface="宋体" panose="02010600030101010101" pitchFamily="2" charset="-122"/>
                <a:ea typeface="微软雅黑" panose="020B0503020204020204" pitchFamily="34" charset="-122"/>
                <a:cs typeface="宋体" panose="02010600030101010101" pitchFamily="2" charset="-122"/>
              </a:rPr>
              <a:t>map</a:t>
            </a:r>
            <a:r>
              <a:rPr lang="zh-CN" altLang="zh-CN" sz="2400" dirty="0">
                <a:solidFill>
                  <a:srgbClr val="404040"/>
                </a:solidFill>
                <a:latin typeface="宋体" panose="02010600030101010101" pitchFamily="2" charset="-122"/>
                <a:ea typeface="微软雅黑" panose="020B0503020204020204" pitchFamily="34" charset="-122"/>
                <a:cs typeface="宋体" panose="02010600030101010101" pitchFamily="2" charset="-122"/>
              </a:rPr>
              <a:t>对象，存放多数据源。</a:t>
            </a:r>
            <a:endParaRPr lang="zh-CN" altLang="zh-CN" dirty="0">
              <a:latin typeface="宋体" panose="02010600030101010101" pitchFamily="2" charset="-122"/>
              <a:cs typeface="宋体" panose="02010600030101010101" pitchFamily="2" charset="-122"/>
            </a:endParaRPr>
          </a:p>
          <a:p>
            <a:pPr marL="0" indent="0">
              <a:lnSpc>
                <a:spcPct val="150000"/>
              </a:lnSpc>
              <a:buNone/>
            </a:pPr>
            <a:r>
              <a:rPr lang="en-US" altLang="zh-CN" sz="2100" kern="0" dirty="0">
                <a:solidFill>
                  <a:srgbClr val="000000"/>
                </a:solidFill>
                <a:highlight>
                  <a:srgbClr val="C0C0C0"/>
                </a:highlight>
                <a:latin typeface="Consolas" panose="020B0609020204030204" pitchFamily="49" charset="0"/>
                <a:cs typeface="Times New Roman" panose="02020603050405020304" pitchFamily="18" charset="0"/>
              </a:rPr>
              <a:t>Map</a:t>
            </a:r>
            <a:r>
              <a:rPr lang="en-US" altLang="zh-CN" sz="2100" kern="0" dirty="0">
                <a:solidFill>
                  <a:srgbClr val="000000"/>
                </a:solidFill>
                <a:latin typeface="Consolas" panose="020B0609020204030204" pitchFamily="49" charset="0"/>
                <a:cs typeface="Times New Roman" panose="02020603050405020304" pitchFamily="18" charset="0"/>
              </a:rPr>
              <a:t>&lt;</a:t>
            </a:r>
            <a:r>
              <a:rPr lang="en-US" altLang="zh-CN" sz="2100" kern="0" dirty="0" err="1">
                <a:solidFill>
                  <a:srgbClr val="000000"/>
                </a:solidFill>
                <a:latin typeface="Consolas" panose="020B0609020204030204" pitchFamily="49" charset="0"/>
                <a:cs typeface="Times New Roman" panose="02020603050405020304" pitchFamily="18" charset="0"/>
              </a:rPr>
              <a:t>String,DataSource</a:t>
            </a:r>
            <a:r>
              <a:rPr lang="en-US" altLang="zh-CN" sz="2100" kern="0" dirty="0">
                <a:solidFill>
                  <a:srgbClr val="000000"/>
                </a:solidFill>
                <a:latin typeface="Consolas" panose="020B0609020204030204" pitchFamily="49" charset="0"/>
                <a:cs typeface="Times New Roman" panose="02020603050405020304" pitchFamily="18" charset="0"/>
              </a:rPr>
              <a:t>&gt; </a:t>
            </a:r>
            <a:r>
              <a:rPr lang="en-US" altLang="zh-CN" sz="2100" kern="0" dirty="0" err="1">
                <a:solidFill>
                  <a:srgbClr val="6A3E3E"/>
                </a:solidFill>
                <a:latin typeface="Consolas" panose="020B0609020204030204" pitchFamily="49" charset="0"/>
                <a:cs typeface="Times New Roman" panose="02020603050405020304" pitchFamily="18" charset="0"/>
              </a:rPr>
              <a:t>dataSourceMap</a:t>
            </a:r>
            <a:r>
              <a:rPr lang="en-US" altLang="zh-CN" sz="2100" kern="0" dirty="0">
                <a:solidFill>
                  <a:srgbClr val="000000"/>
                </a:solidFill>
                <a:latin typeface="Consolas" panose="020B0609020204030204" pitchFamily="49" charset="0"/>
                <a:cs typeface="Times New Roman" panose="02020603050405020304" pitchFamily="18" charset="0"/>
              </a:rPr>
              <a:t> = </a:t>
            </a:r>
            <a:r>
              <a:rPr lang="en-US" altLang="zh-CN" sz="2100" b="1" kern="0" dirty="0">
                <a:solidFill>
                  <a:srgbClr val="7F0055"/>
                </a:solidFill>
                <a:latin typeface="Consolas" panose="020B0609020204030204" pitchFamily="49" charset="0"/>
                <a:cs typeface="Times New Roman" panose="02020603050405020304" pitchFamily="18" charset="0"/>
              </a:rPr>
              <a:t>new</a:t>
            </a:r>
            <a:r>
              <a:rPr lang="en-US" altLang="zh-CN" sz="2100" kern="0" dirty="0">
                <a:solidFill>
                  <a:srgbClr val="000000"/>
                </a:solidFill>
                <a:latin typeface="Consolas" panose="020B0609020204030204" pitchFamily="49" charset="0"/>
                <a:cs typeface="Times New Roman" panose="02020603050405020304" pitchFamily="18" charset="0"/>
              </a:rPr>
              <a:t> HashMap&lt;String, </a:t>
            </a:r>
            <a:r>
              <a:rPr lang="en-US" altLang="zh-CN" sz="2100" kern="0" dirty="0" err="1">
                <a:solidFill>
                  <a:srgbClr val="000000"/>
                </a:solidFill>
                <a:latin typeface="Consolas" panose="020B0609020204030204" pitchFamily="49" charset="0"/>
                <a:cs typeface="Times New Roman" panose="02020603050405020304" pitchFamily="18" charset="0"/>
              </a:rPr>
              <a:t>DataSource</a:t>
            </a:r>
            <a:r>
              <a:rPr lang="en-US" altLang="zh-CN" sz="2100" kern="0" dirty="0">
                <a:solidFill>
                  <a:srgbClr val="000000"/>
                </a:solidFill>
                <a:latin typeface="Consolas" panose="020B0609020204030204" pitchFamily="49" charset="0"/>
                <a:cs typeface="Times New Roman" panose="02020603050405020304" pitchFamily="18" charset="0"/>
              </a:rPr>
              <a:t>&gt;();</a:t>
            </a:r>
            <a:endParaRPr lang="zh-CN" altLang="zh-CN" sz="2100" kern="100" dirty="0">
              <a:latin typeface="Calibri" panose="020F0502020204030204" pitchFamily="34" charset="0"/>
              <a:cs typeface="Times New Roman" panose="02020603050405020304" pitchFamily="18" charset="0"/>
            </a:endParaRPr>
          </a:p>
          <a:p>
            <a:pPr marL="0" indent="0">
              <a:lnSpc>
                <a:spcPct val="150000"/>
              </a:lnSpc>
              <a:buNone/>
            </a:pPr>
            <a:r>
              <a:rPr lang="en-US" altLang="zh-CN" sz="2100" kern="0" dirty="0">
                <a:solidFill>
                  <a:srgbClr val="000000"/>
                </a:solidFill>
                <a:latin typeface="Consolas" panose="020B0609020204030204" pitchFamily="49" charset="0"/>
                <a:cs typeface="Times New Roman" panose="02020603050405020304" pitchFamily="18" charset="0"/>
              </a:rPr>
              <a:t>		</a:t>
            </a:r>
            <a:r>
              <a:rPr lang="en-US" altLang="zh-CN" sz="2100" kern="0" dirty="0">
                <a:solidFill>
                  <a:srgbClr val="3F7F5F"/>
                </a:solidFill>
                <a:latin typeface="Consolas" panose="020B0609020204030204" pitchFamily="49" charset="0"/>
                <a:cs typeface="Times New Roman" panose="02020603050405020304" pitchFamily="18" charset="0"/>
              </a:rPr>
              <a:t>//</a:t>
            </a:r>
            <a:r>
              <a:rPr lang="zh-CN" altLang="zh-CN" sz="2100" kern="0" dirty="0">
                <a:solidFill>
                  <a:srgbClr val="3F7F5F"/>
                </a:solidFill>
                <a:latin typeface="Consolas" panose="020B0609020204030204" pitchFamily="49" charset="0"/>
                <a:cs typeface="Consolas" panose="020B0609020204030204" pitchFamily="49" charset="0"/>
              </a:rPr>
              <a:t>这里用到了两个数据库，待会我们在创建数据库</a:t>
            </a:r>
            <a:r>
              <a:rPr lang="en-US" altLang="zh-CN" sz="2100" kern="0" dirty="0">
                <a:solidFill>
                  <a:srgbClr val="3F7F5F"/>
                </a:solidFill>
                <a:latin typeface="Consolas" panose="020B0609020204030204" pitchFamily="49" charset="0"/>
                <a:cs typeface="Times New Roman" panose="02020603050405020304" pitchFamily="18" charset="0"/>
              </a:rPr>
              <a:t>ds_0</a:t>
            </a:r>
            <a:r>
              <a:rPr lang="zh-CN" altLang="zh-CN" sz="2100" kern="0" dirty="0">
                <a:solidFill>
                  <a:srgbClr val="3F7F5F"/>
                </a:solidFill>
                <a:latin typeface="Consolas" panose="020B0609020204030204" pitchFamily="49" charset="0"/>
                <a:cs typeface="Consolas" panose="020B0609020204030204" pitchFamily="49" charset="0"/>
              </a:rPr>
              <a:t>和</a:t>
            </a:r>
            <a:r>
              <a:rPr lang="en-US" altLang="zh-CN" sz="2100" kern="0" dirty="0">
                <a:solidFill>
                  <a:srgbClr val="3F7F5F"/>
                </a:solidFill>
                <a:latin typeface="Consolas" panose="020B0609020204030204" pitchFamily="49" charset="0"/>
                <a:cs typeface="Times New Roman" panose="02020603050405020304" pitchFamily="18" charset="0"/>
              </a:rPr>
              <a:t>ds_1</a:t>
            </a:r>
            <a:endParaRPr lang="zh-CN" altLang="zh-CN" sz="2100" kern="100" dirty="0">
              <a:latin typeface="Calibri" panose="020F0502020204030204" pitchFamily="34" charset="0"/>
              <a:cs typeface="Times New Roman" panose="02020603050405020304" pitchFamily="18" charset="0"/>
            </a:endParaRPr>
          </a:p>
          <a:p>
            <a:pPr marL="0" indent="0">
              <a:lnSpc>
                <a:spcPct val="150000"/>
              </a:lnSpc>
              <a:buNone/>
            </a:pPr>
            <a:r>
              <a:rPr lang="en-US" altLang="zh-CN" sz="2100" kern="0" dirty="0">
                <a:solidFill>
                  <a:srgbClr val="000000"/>
                </a:solidFill>
                <a:latin typeface="Consolas" panose="020B0609020204030204" pitchFamily="49" charset="0"/>
                <a:cs typeface="Times New Roman" panose="02020603050405020304" pitchFamily="18" charset="0"/>
              </a:rPr>
              <a:t>		</a:t>
            </a:r>
            <a:r>
              <a:rPr lang="en-US" altLang="zh-CN" sz="2100" kern="0" dirty="0" err="1">
                <a:solidFill>
                  <a:srgbClr val="6A3E3E"/>
                </a:solidFill>
                <a:latin typeface="Consolas" panose="020B0609020204030204" pitchFamily="49" charset="0"/>
                <a:cs typeface="Times New Roman" panose="02020603050405020304" pitchFamily="18" charset="0"/>
              </a:rPr>
              <a:t>dataSourceMap</a:t>
            </a:r>
            <a:r>
              <a:rPr lang="en-US" altLang="zh-CN" sz="2100" kern="0" dirty="0" err="1">
                <a:solidFill>
                  <a:srgbClr val="000000"/>
                </a:solidFill>
                <a:latin typeface="Consolas" panose="020B0609020204030204" pitchFamily="49" charset="0"/>
                <a:cs typeface="Times New Roman" panose="02020603050405020304" pitchFamily="18" charset="0"/>
              </a:rPr>
              <a:t>.put</a:t>
            </a:r>
            <a:r>
              <a:rPr lang="en-US" altLang="zh-CN" sz="2100" kern="0" dirty="0">
                <a:solidFill>
                  <a:srgbClr val="000000"/>
                </a:solidFill>
                <a:latin typeface="Consolas" panose="020B0609020204030204" pitchFamily="49" charset="0"/>
                <a:cs typeface="Times New Roman" panose="02020603050405020304" pitchFamily="18" charset="0"/>
              </a:rPr>
              <a:t>(</a:t>
            </a:r>
            <a:r>
              <a:rPr lang="en-US" altLang="zh-CN" sz="2100" kern="0" dirty="0">
                <a:solidFill>
                  <a:srgbClr val="2A00FF"/>
                </a:solidFill>
                <a:latin typeface="Consolas" panose="020B0609020204030204" pitchFamily="49" charset="0"/>
                <a:cs typeface="Times New Roman" panose="02020603050405020304" pitchFamily="18" charset="0"/>
              </a:rPr>
              <a:t>"ds_0"</a:t>
            </a:r>
            <a:r>
              <a:rPr lang="en-US" altLang="zh-CN" sz="2100" kern="0" dirty="0">
                <a:solidFill>
                  <a:srgbClr val="000000"/>
                </a:solidFill>
                <a:latin typeface="Consolas" panose="020B0609020204030204" pitchFamily="49" charset="0"/>
                <a:cs typeface="Times New Roman" panose="02020603050405020304" pitchFamily="18" charset="0"/>
              </a:rPr>
              <a:t>, </a:t>
            </a:r>
            <a:r>
              <a:rPr lang="en-US" altLang="zh-CN" sz="2100" kern="0" dirty="0" err="1">
                <a:solidFill>
                  <a:srgbClr val="000000"/>
                </a:solidFill>
                <a:latin typeface="Consolas" panose="020B0609020204030204" pitchFamily="49" charset="0"/>
                <a:cs typeface="Times New Roman" panose="02020603050405020304" pitchFamily="18" charset="0"/>
              </a:rPr>
              <a:t>createDataSource</a:t>
            </a:r>
            <a:r>
              <a:rPr lang="en-US" altLang="zh-CN" sz="2100" kern="0" dirty="0">
                <a:solidFill>
                  <a:srgbClr val="000000"/>
                </a:solidFill>
                <a:latin typeface="Consolas" panose="020B0609020204030204" pitchFamily="49" charset="0"/>
                <a:cs typeface="Times New Roman" panose="02020603050405020304" pitchFamily="18" charset="0"/>
              </a:rPr>
              <a:t>(</a:t>
            </a:r>
            <a:r>
              <a:rPr lang="en-US" altLang="zh-CN" sz="2100" kern="0" dirty="0">
                <a:solidFill>
                  <a:srgbClr val="2A00FF"/>
                </a:solidFill>
                <a:latin typeface="Consolas" panose="020B0609020204030204" pitchFamily="49" charset="0"/>
                <a:cs typeface="Times New Roman" panose="02020603050405020304" pitchFamily="18" charset="0"/>
              </a:rPr>
              <a:t>"root"</a:t>
            </a:r>
            <a:r>
              <a:rPr lang="en-US" altLang="zh-CN" sz="2100" kern="0" dirty="0">
                <a:solidFill>
                  <a:srgbClr val="000000"/>
                </a:solidFill>
                <a:latin typeface="Consolas" panose="020B0609020204030204" pitchFamily="49" charset="0"/>
                <a:cs typeface="Times New Roman" panose="02020603050405020304" pitchFamily="18" charset="0"/>
              </a:rPr>
              <a:t>, </a:t>
            </a:r>
            <a:r>
              <a:rPr lang="en-US" altLang="zh-CN" sz="2100" kern="0" dirty="0">
                <a:solidFill>
                  <a:srgbClr val="2A00FF"/>
                </a:solidFill>
                <a:latin typeface="Consolas" panose="020B0609020204030204" pitchFamily="49" charset="0"/>
                <a:cs typeface="Times New Roman" panose="02020603050405020304" pitchFamily="18" charset="0"/>
              </a:rPr>
              <a:t>"root"</a:t>
            </a:r>
            <a:r>
              <a:rPr lang="en-US" altLang="zh-CN" sz="2100" kern="0" dirty="0">
                <a:solidFill>
                  <a:srgbClr val="000000"/>
                </a:solidFill>
                <a:latin typeface="Consolas" panose="020B0609020204030204" pitchFamily="49" charset="0"/>
                <a:cs typeface="Times New Roman" panose="02020603050405020304" pitchFamily="18" charset="0"/>
              </a:rPr>
              <a:t>,</a:t>
            </a:r>
            <a:r>
              <a:rPr lang="en-US" altLang="zh-CN" sz="2100" kern="0" dirty="0">
                <a:solidFill>
                  <a:srgbClr val="2A00FF"/>
                </a:solidFill>
                <a:latin typeface="Consolas" panose="020B0609020204030204" pitchFamily="49" charset="0"/>
                <a:cs typeface="Times New Roman" panose="02020603050405020304" pitchFamily="18" charset="0"/>
              </a:rPr>
              <a:t>"</a:t>
            </a:r>
            <a:r>
              <a:rPr lang="en-US" altLang="zh-CN" sz="2100" kern="0" dirty="0" err="1">
                <a:solidFill>
                  <a:srgbClr val="2A00FF"/>
                </a:solidFill>
                <a:latin typeface="Consolas" panose="020B0609020204030204" pitchFamily="49" charset="0"/>
                <a:cs typeface="Times New Roman" panose="02020603050405020304" pitchFamily="18" charset="0"/>
              </a:rPr>
              <a:t>jdbc:mysql</a:t>
            </a:r>
            <a:r>
              <a:rPr lang="en-US" altLang="zh-CN" sz="2100" kern="0" dirty="0">
                <a:solidFill>
                  <a:srgbClr val="2A00FF"/>
                </a:solidFill>
                <a:latin typeface="Consolas" panose="020B0609020204030204" pitchFamily="49" charset="0"/>
                <a:cs typeface="Times New Roman" panose="02020603050405020304" pitchFamily="18" charset="0"/>
              </a:rPr>
              <a:t>://localhost:3306/ds_0"</a:t>
            </a:r>
            <a:r>
              <a:rPr lang="en-US" altLang="zh-CN" sz="2100" kern="0" dirty="0">
                <a:solidFill>
                  <a:srgbClr val="000000"/>
                </a:solidFill>
                <a:latin typeface="Consolas" panose="020B0609020204030204" pitchFamily="49" charset="0"/>
                <a:cs typeface="Times New Roman" panose="02020603050405020304" pitchFamily="18" charset="0"/>
              </a:rPr>
              <a:t>));</a:t>
            </a:r>
            <a:endParaRPr lang="zh-CN" altLang="zh-CN" sz="2100" kern="100" dirty="0">
              <a:latin typeface="Calibri" panose="020F0502020204030204" pitchFamily="34" charset="0"/>
              <a:cs typeface="Times New Roman" panose="02020603050405020304" pitchFamily="18" charset="0"/>
            </a:endParaRPr>
          </a:p>
          <a:p>
            <a:pPr marL="0" indent="0">
              <a:lnSpc>
                <a:spcPct val="150000"/>
              </a:lnSpc>
              <a:spcBef>
                <a:spcPts val="1125"/>
              </a:spcBef>
              <a:spcAft>
                <a:spcPts val="1125"/>
              </a:spcAft>
              <a:buNone/>
            </a:pPr>
            <a:r>
              <a:rPr lang="en-US" altLang="zh-CN" sz="2100" dirty="0">
                <a:solidFill>
                  <a:srgbClr val="000000"/>
                </a:solidFill>
                <a:latin typeface="Consolas" panose="020B0609020204030204" pitchFamily="49" charset="0"/>
                <a:cs typeface="宋体" panose="02010600030101010101" pitchFamily="2" charset="-122"/>
              </a:rPr>
              <a:t>		</a:t>
            </a:r>
            <a:r>
              <a:rPr lang="en-US" altLang="zh-CN" sz="2100" dirty="0" err="1">
                <a:solidFill>
                  <a:srgbClr val="6A3E3E"/>
                </a:solidFill>
                <a:latin typeface="Consolas" panose="020B0609020204030204" pitchFamily="49" charset="0"/>
                <a:cs typeface="宋体" panose="02010600030101010101" pitchFamily="2" charset="-122"/>
              </a:rPr>
              <a:t>dataSourceMap</a:t>
            </a:r>
            <a:r>
              <a:rPr lang="en-US" altLang="zh-CN" sz="2100" dirty="0" err="1">
                <a:solidFill>
                  <a:srgbClr val="000000"/>
                </a:solidFill>
                <a:latin typeface="Consolas" panose="020B0609020204030204" pitchFamily="49" charset="0"/>
                <a:cs typeface="宋体" panose="02010600030101010101" pitchFamily="2" charset="-122"/>
              </a:rPr>
              <a:t>.put</a:t>
            </a:r>
            <a:r>
              <a:rPr lang="en-US" altLang="zh-CN" sz="2100" dirty="0">
                <a:solidFill>
                  <a:srgbClr val="000000"/>
                </a:solidFill>
                <a:latin typeface="Consolas" panose="020B0609020204030204" pitchFamily="49" charset="0"/>
                <a:cs typeface="宋体" panose="02010600030101010101" pitchFamily="2" charset="-122"/>
              </a:rPr>
              <a:t>(</a:t>
            </a:r>
            <a:r>
              <a:rPr lang="en-US" altLang="zh-CN" sz="2100" dirty="0">
                <a:solidFill>
                  <a:srgbClr val="2A00FF"/>
                </a:solidFill>
                <a:latin typeface="Consolas" panose="020B0609020204030204" pitchFamily="49" charset="0"/>
                <a:cs typeface="宋体" panose="02010600030101010101" pitchFamily="2" charset="-122"/>
              </a:rPr>
              <a:t>"ds_1"</a:t>
            </a:r>
            <a:r>
              <a:rPr lang="en-US" altLang="zh-CN" sz="2100" dirty="0">
                <a:solidFill>
                  <a:srgbClr val="000000"/>
                </a:solidFill>
                <a:latin typeface="Consolas" panose="020B0609020204030204" pitchFamily="49" charset="0"/>
                <a:cs typeface="宋体" panose="02010600030101010101" pitchFamily="2" charset="-122"/>
              </a:rPr>
              <a:t>, </a:t>
            </a:r>
            <a:r>
              <a:rPr lang="en-US" altLang="zh-CN" sz="2100" dirty="0" err="1">
                <a:solidFill>
                  <a:srgbClr val="000000"/>
                </a:solidFill>
                <a:latin typeface="Consolas" panose="020B0609020204030204" pitchFamily="49" charset="0"/>
                <a:cs typeface="宋体" panose="02010600030101010101" pitchFamily="2" charset="-122"/>
              </a:rPr>
              <a:t>createDataSource</a:t>
            </a:r>
            <a:r>
              <a:rPr lang="en-US" altLang="zh-CN" sz="2100" dirty="0">
                <a:solidFill>
                  <a:srgbClr val="000000"/>
                </a:solidFill>
                <a:latin typeface="Consolas" panose="020B0609020204030204" pitchFamily="49" charset="0"/>
                <a:cs typeface="宋体" panose="02010600030101010101" pitchFamily="2" charset="-122"/>
              </a:rPr>
              <a:t>(</a:t>
            </a:r>
            <a:r>
              <a:rPr lang="en-US" altLang="zh-CN" sz="2100" dirty="0">
                <a:solidFill>
                  <a:srgbClr val="2A00FF"/>
                </a:solidFill>
                <a:latin typeface="Consolas" panose="020B0609020204030204" pitchFamily="49" charset="0"/>
                <a:cs typeface="宋体" panose="02010600030101010101" pitchFamily="2" charset="-122"/>
              </a:rPr>
              <a:t>"root"</a:t>
            </a:r>
            <a:r>
              <a:rPr lang="en-US" altLang="zh-CN" sz="2100" dirty="0">
                <a:solidFill>
                  <a:srgbClr val="000000"/>
                </a:solidFill>
                <a:latin typeface="Consolas" panose="020B0609020204030204" pitchFamily="49" charset="0"/>
                <a:cs typeface="宋体" panose="02010600030101010101" pitchFamily="2" charset="-122"/>
              </a:rPr>
              <a:t>, </a:t>
            </a:r>
            <a:r>
              <a:rPr lang="en-US" altLang="zh-CN" sz="2100" dirty="0">
                <a:solidFill>
                  <a:srgbClr val="2A00FF"/>
                </a:solidFill>
                <a:latin typeface="Consolas" panose="020B0609020204030204" pitchFamily="49" charset="0"/>
                <a:cs typeface="宋体" panose="02010600030101010101" pitchFamily="2" charset="-122"/>
              </a:rPr>
              <a:t>"root"</a:t>
            </a:r>
            <a:r>
              <a:rPr lang="en-US" altLang="zh-CN" sz="2100" dirty="0">
                <a:solidFill>
                  <a:srgbClr val="000000"/>
                </a:solidFill>
                <a:latin typeface="Consolas" panose="020B0609020204030204" pitchFamily="49" charset="0"/>
                <a:cs typeface="宋体" panose="02010600030101010101" pitchFamily="2" charset="-122"/>
              </a:rPr>
              <a:t>,</a:t>
            </a:r>
            <a:r>
              <a:rPr lang="en-US" altLang="zh-CN" sz="2100" dirty="0">
                <a:solidFill>
                  <a:srgbClr val="2A00FF"/>
                </a:solidFill>
                <a:latin typeface="Consolas" panose="020B0609020204030204" pitchFamily="49" charset="0"/>
                <a:cs typeface="宋体" panose="02010600030101010101" pitchFamily="2" charset="-122"/>
              </a:rPr>
              <a:t>"</a:t>
            </a:r>
            <a:r>
              <a:rPr lang="en-US" altLang="zh-CN" sz="2100" dirty="0" err="1">
                <a:solidFill>
                  <a:srgbClr val="2A00FF"/>
                </a:solidFill>
                <a:latin typeface="Consolas" panose="020B0609020204030204" pitchFamily="49" charset="0"/>
                <a:cs typeface="宋体" panose="02010600030101010101" pitchFamily="2" charset="-122"/>
              </a:rPr>
              <a:t>jdbc:mysql</a:t>
            </a:r>
            <a:r>
              <a:rPr lang="en-US" altLang="zh-CN" sz="2100" dirty="0">
                <a:solidFill>
                  <a:srgbClr val="2A00FF"/>
                </a:solidFill>
                <a:latin typeface="Consolas" panose="020B0609020204030204" pitchFamily="49" charset="0"/>
                <a:cs typeface="宋体" panose="02010600030101010101" pitchFamily="2" charset="-122"/>
              </a:rPr>
              <a:t>://localhost:3306/ds_1"</a:t>
            </a:r>
            <a:r>
              <a:rPr lang="en-US" altLang="zh-CN" sz="2100" dirty="0">
                <a:solidFill>
                  <a:srgbClr val="000000"/>
                </a:solidFill>
                <a:latin typeface="Consolas" panose="020B0609020204030204" pitchFamily="49" charset="0"/>
                <a:cs typeface="宋体" panose="02010600030101010101" pitchFamily="2" charset="-122"/>
              </a:rPr>
              <a:t>));</a:t>
            </a:r>
            <a:endParaRPr lang="zh-CN" altLang="zh-CN" sz="2100" dirty="0">
              <a:latin typeface="宋体" panose="02010600030101010101" pitchFamily="2" charset="-122"/>
              <a:cs typeface="宋体" panose="02010600030101010101" pitchFamily="2" charset="-122"/>
            </a:endParaRPr>
          </a:p>
          <a:p>
            <a:pPr marL="0" indent="0">
              <a:lnSpc>
                <a:spcPct val="150000"/>
              </a:lnSpc>
              <a:spcBef>
                <a:spcPts val="1125"/>
              </a:spcBef>
              <a:spcAft>
                <a:spcPts val="1125"/>
              </a:spcAft>
              <a:buNone/>
            </a:pPr>
            <a:r>
              <a:rPr lang="zh-CN" altLang="zh-CN" sz="2400" i="1" dirty="0">
                <a:solidFill>
                  <a:srgbClr val="0070C0"/>
                </a:solidFill>
                <a:latin typeface="宋体" panose="02010600030101010101" pitchFamily="2" charset="-122"/>
                <a:ea typeface="微软雅黑" panose="020B0503020204020204" pitchFamily="34" charset="-122"/>
                <a:cs typeface="宋体" panose="02010600030101010101" pitchFamily="2" charset="-122"/>
              </a:rPr>
              <a:t>说明：这里定义了多个数据源集合，最终是设置到</a:t>
            </a:r>
            <a:r>
              <a:rPr lang="en-US" altLang="zh-CN" sz="2400" i="1" dirty="0" err="1">
                <a:solidFill>
                  <a:srgbClr val="0070C0"/>
                </a:solidFill>
                <a:latin typeface="宋体" panose="02010600030101010101" pitchFamily="2" charset="-122"/>
                <a:ea typeface="微软雅黑" panose="020B0503020204020204" pitchFamily="34" charset="-122"/>
                <a:cs typeface="宋体" panose="02010600030101010101" pitchFamily="2" charset="-122"/>
              </a:rPr>
              <a:t>ShardingDataSourceFactory</a:t>
            </a:r>
            <a:r>
              <a:rPr lang="zh-CN" altLang="zh-CN" sz="2400" i="1" dirty="0">
                <a:solidFill>
                  <a:srgbClr val="0070C0"/>
                </a:solidFill>
                <a:latin typeface="宋体" panose="02010600030101010101" pitchFamily="2" charset="-122"/>
                <a:ea typeface="微软雅黑" panose="020B0503020204020204" pitchFamily="34" charset="-122"/>
                <a:cs typeface="宋体" panose="02010600030101010101" pitchFamily="2" charset="-122"/>
              </a:rPr>
              <a:t>进行统一管理。</a:t>
            </a:r>
            <a:endParaRPr lang="zh-CN" altLang="zh-CN" dirty="0">
              <a:latin typeface="宋体" panose="02010600030101010101" pitchFamily="2" charset="-122"/>
              <a:cs typeface="宋体" panose="02010600030101010101" pitchFamily="2" charset="-122"/>
            </a:endParaRPr>
          </a:p>
          <a:p>
            <a:pPr marL="0" indent="0">
              <a:buNone/>
            </a:pPr>
            <a:endParaRPr lang="zh-CN" altLang="zh-CN" sz="2400" dirty="0"/>
          </a:p>
          <a:p>
            <a:pPr marL="0" indent="0">
              <a:lnSpc>
                <a:spcPct val="150000"/>
              </a:lnSpc>
              <a:spcBef>
                <a:spcPts val="1125"/>
              </a:spcBef>
              <a:spcAft>
                <a:spcPts val="1125"/>
              </a:spcAft>
              <a:buNone/>
            </a:pPr>
            <a:endParaRPr lang="zh-CN" altLang="zh-CN" sz="2400" dirty="0">
              <a:latin typeface="宋体" panose="02010600030101010101" pitchFamily="2" charset="-122"/>
              <a:cs typeface="宋体" panose="02010600030101010101" pitchFamily="2" charset="-122"/>
            </a:endParaRPr>
          </a:p>
          <a:p>
            <a:pPr marL="0" indent="0">
              <a:lnSpc>
                <a:spcPct val="150000"/>
              </a:lnSpc>
              <a:spcBef>
                <a:spcPts val="1125"/>
              </a:spcBef>
              <a:spcAft>
                <a:spcPts val="1125"/>
              </a:spcAft>
              <a:buNone/>
            </a:pPr>
            <a:endParaRPr lang="zh-CN" altLang="zh-CN" sz="2400" dirty="0">
              <a:latin typeface="宋体" panose="02010600030101010101" pitchFamily="2" charset="-122"/>
              <a:cs typeface="宋体" panose="02010600030101010101" pitchFamily="2" charset="-122"/>
            </a:endParaRPr>
          </a:p>
          <a:p>
            <a:pPr marL="0" indent="0">
              <a:lnSpc>
                <a:spcPct val="150000"/>
              </a:lnSpc>
              <a:spcBef>
                <a:spcPts val="1125"/>
              </a:spcBef>
              <a:spcAft>
                <a:spcPts val="1125"/>
              </a:spcAft>
              <a:buNone/>
            </a:pPr>
            <a:endParaRPr lang="zh-CN" altLang="zh-CN" sz="2400" dirty="0">
              <a:latin typeface="宋体" panose="02010600030101010101" pitchFamily="2" charset="-122"/>
              <a:cs typeface="宋体" panose="02010600030101010101" pitchFamily="2" charset="-122"/>
            </a:endParaRPr>
          </a:p>
          <a:p>
            <a:pPr marL="0" indent="0">
              <a:lnSpc>
                <a:spcPct val="150000"/>
              </a:lnSpc>
              <a:spcBef>
                <a:spcPts val="1125"/>
              </a:spcBef>
              <a:spcAft>
                <a:spcPts val="1125"/>
              </a:spcAft>
              <a:buNone/>
            </a:pPr>
            <a:endParaRPr lang="zh-CN" altLang="zh-CN" sz="2400" dirty="0">
              <a:latin typeface="宋体" panose="02010600030101010101" pitchFamily="2" charset="-122"/>
              <a:cs typeface="宋体" panose="02010600030101010101" pitchFamily="2" charset="-122"/>
            </a:endParaRPr>
          </a:p>
        </p:txBody>
      </p:sp>
    </p:spTree>
    <p:extLst>
      <p:ext uri="{BB962C8B-B14F-4D97-AF65-F5344CB8AC3E}">
        <p14:creationId xmlns:p14="http://schemas.microsoft.com/office/powerpoint/2010/main" val="20639300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b="1" dirty="0"/>
              <a:t>2.7 </a:t>
            </a:r>
            <a:r>
              <a:rPr lang="zh-CN" altLang="zh-CN" b="1" dirty="0"/>
              <a:t>定义表规则</a:t>
            </a:r>
            <a:endParaRPr lang="zh-CN" altLang="zh-CN" dirty="0"/>
          </a:p>
        </p:txBody>
      </p:sp>
      <p:sp>
        <p:nvSpPr>
          <p:cNvPr id="3" name="内容占位符 2"/>
          <p:cNvSpPr>
            <a:spLocks noGrp="1"/>
          </p:cNvSpPr>
          <p:nvPr>
            <p:ph idx="1"/>
          </p:nvPr>
        </p:nvSpPr>
        <p:spPr/>
        <p:txBody>
          <a:bodyPr>
            <a:noAutofit/>
          </a:bodyPr>
          <a:lstStyle/>
          <a:p>
            <a:pPr marL="0" indent="0">
              <a:buNone/>
            </a:pPr>
            <a:r>
              <a:rPr lang="en-US" altLang="zh-CN" sz="1800" kern="0" dirty="0">
                <a:solidFill>
                  <a:srgbClr val="3F7F5F"/>
                </a:solidFill>
                <a:latin typeface="Menlo" panose="020B0609030804020204" pitchFamily="49" charset="0"/>
                <a:cs typeface="Times New Roman" panose="02020603050405020304" pitchFamily="18" charset="0"/>
              </a:rPr>
              <a:t>// </a:t>
            </a:r>
            <a:r>
              <a:rPr lang="zh-CN" altLang="zh-CN" sz="1800" kern="0" dirty="0">
                <a:solidFill>
                  <a:srgbClr val="3F7F5F"/>
                </a:solidFill>
                <a:latin typeface="Menlo" panose="020B0609030804020204" pitchFamily="49" charset="0"/>
                <a:cs typeface="Menlo" panose="020B0609030804020204" pitchFamily="49" charset="0"/>
              </a:rPr>
              <a:t>配置</a:t>
            </a:r>
            <a:r>
              <a:rPr lang="en-US" altLang="zh-CN" sz="1800" kern="0" dirty="0">
                <a:solidFill>
                  <a:srgbClr val="3F7F5F"/>
                </a:solidFill>
                <a:latin typeface="Menlo" panose="020B0609030804020204" pitchFamily="49" charset="0"/>
                <a:cs typeface="Times New Roman" panose="02020603050405020304" pitchFamily="18" charset="0"/>
              </a:rPr>
              <a:t>Order</a:t>
            </a:r>
            <a:r>
              <a:rPr lang="zh-CN" altLang="zh-CN" sz="1800" kern="0" dirty="0">
                <a:solidFill>
                  <a:srgbClr val="3F7F5F"/>
                </a:solidFill>
                <a:latin typeface="Menlo" panose="020B0609030804020204" pitchFamily="49" charset="0"/>
                <a:cs typeface="Menlo" panose="020B0609030804020204" pitchFamily="49" charset="0"/>
              </a:rPr>
              <a:t>表规则</a:t>
            </a:r>
            <a:endParaRPr lang="zh-CN" altLang="zh-CN" sz="1800" kern="100" dirty="0">
              <a:latin typeface="Calibri" panose="020F0502020204030204" pitchFamily="34" charset="0"/>
              <a:cs typeface="Times New Roman" panose="02020603050405020304" pitchFamily="18" charset="0"/>
            </a:endParaRPr>
          </a:p>
          <a:p>
            <a:pPr marL="0" indent="0">
              <a:buNone/>
            </a:pPr>
            <a:r>
              <a:rPr lang="en-US" altLang="zh-CN" sz="1800" kern="0" dirty="0" err="1">
                <a:solidFill>
                  <a:srgbClr val="000000"/>
                </a:solidFill>
                <a:latin typeface="Menlo" panose="020B0609030804020204" pitchFamily="49" charset="0"/>
                <a:cs typeface="Times New Roman" panose="02020603050405020304" pitchFamily="18" charset="0"/>
              </a:rPr>
              <a:t>TableRuleConfiguration</a:t>
            </a:r>
            <a:r>
              <a:rPr lang="en-US" altLang="zh-CN" sz="1800" kern="0" dirty="0">
                <a:solidFill>
                  <a:srgbClr val="000000"/>
                </a:solidFill>
                <a:latin typeface="Menlo" panose="020B0609030804020204" pitchFamily="49" charset="0"/>
                <a:cs typeface="Times New Roman" panose="02020603050405020304" pitchFamily="18" charset="0"/>
              </a:rPr>
              <a:t> </a:t>
            </a:r>
            <a:r>
              <a:rPr lang="en-US" altLang="zh-CN" sz="1800" kern="0" dirty="0" err="1">
                <a:solidFill>
                  <a:srgbClr val="6A3E3E"/>
                </a:solidFill>
                <a:latin typeface="Menlo" panose="020B0609030804020204" pitchFamily="49" charset="0"/>
                <a:cs typeface="Times New Roman" panose="02020603050405020304" pitchFamily="18" charset="0"/>
              </a:rPr>
              <a:t>orderTableRuleConfig</a:t>
            </a:r>
            <a:r>
              <a:rPr lang="en-US" altLang="zh-CN" sz="1800" kern="0" dirty="0">
                <a:solidFill>
                  <a:srgbClr val="000000"/>
                </a:solidFill>
                <a:latin typeface="Menlo" panose="020B0609030804020204" pitchFamily="49" charset="0"/>
                <a:cs typeface="Times New Roman" panose="02020603050405020304" pitchFamily="18" charset="0"/>
              </a:rPr>
              <a:t> = </a:t>
            </a:r>
            <a:r>
              <a:rPr lang="en-US" altLang="zh-CN" sz="1800" b="1" kern="0" dirty="0">
                <a:solidFill>
                  <a:srgbClr val="7F0055"/>
                </a:solidFill>
                <a:latin typeface="Menlo" panose="020B0609030804020204" pitchFamily="49" charset="0"/>
                <a:cs typeface="Times New Roman" panose="02020603050405020304" pitchFamily="18" charset="0"/>
              </a:rPr>
              <a:t>new</a:t>
            </a:r>
            <a:r>
              <a:rPr lang="en-US" altLang="zh-CN" sz="1800" kern="0" dirty="0">
                <a:solidFill>
                  <a:srgbClr val="000000"/>
                </a:solidFill>
                <a:latin typeface="Menlo" panose="020B0609030804020204" pitchFamily="49" charset="0"/>
                <a:cs typeface="Times New Roman" panose="02020603050405020304" pitchFamily="18" charset="0"/>
              </a:rPr>
              <a:t> </a:t>
            </a:r>
            <a:r>
              <a:rPr lang="en-US" altLang="zh-CN" sz="1800" kern="0" dirty="0" err="1">
                <a:solidFill>
                  <a:srgbClr val="000000"/>
                </a:solidFill>
                <a:latin typeface="Menlo" panose="020B0609030804020204" pitchFamily="49" charset="0"/>
                <a:cs typeface="Times New Roman" panose="02020603050405020304" pitchFamily="18" charset="0"/>
              </a:rPr>
              <a:t>TableRuleConfiguration</a:t>
            </a:r>
            <a:r>
              <a:rPr lang="en-US" altLang="zh-CN" sz="1800" kern="0" dirty="0">
                <a:solidFill>
                  <a:srgbClr val="000000"/>
                </a:solidFill>
                <a:latin typeface="Menlo" panose="020B0609030804020204" pitchFamily="49" charset="0"/>
                <a:cs typeface="Times New Roman" panose="02020603050405020304" pitchFamily="18" charset="0"/>
              </a:rPr>
              <a:t>();</a:t>
            </a:r>
            <a:endParaRPr lang="zh-CN" altLang="zh-CN" sz="1800" kern="100" dirty="0">
              <a:latin typeface="Calibri" panose="020F0502020204030204" pitchFamily="34" charset="0"/>
              <a:cs typeface="Times New Roman" panose="02020603050405020304" pitchFamily="18" charset="0"/>
            </a:endParaRPr>
          </a:p>
          <a:p>
            <a:pPr marL="0" indent="0">
              <a:buNone/>
            </a:pPr>
            <a:r>
              <a:rPr lang="en-US" altLang="zh-CN" sz="1800" kern="0" dirty="0" err="1">
                <a:solidFill>
                  <a:srgbClr val="6A3E3E"/>
                </a:solidFill>
                <a:latin typeface="Menlo" panose="020B0609030804020204" pitchFamily="49" charset="0"/>
                <a:cs typeface="Times New Roman" panose="02020603050405020304" pitchFamily="18" charset="0"/>
              </a:rPr>
              <a:t>orderTableRuleConfig</a:t>
            </a:r>
            <a:r>
              <a:rPr lang="en-US" altLang="zh-CN" sz="1800" kern="0" dirty="0" err="1">
                <a:solidFill>
                  <a:srgbClr val="000000"/>
                </a:solidFill>
                <a:latin typeface="Menlo" panose="020B0609030804020204" pitchFamily="49" charset="0"/>
                <a:cs typeface="Times New Roman" panose="02020603050405020304" pitchFamily="18" charset="0"/>
              </a:rPr>
              <a:t>.setLogicTable</a:t>
            </a:r>
            <a:r>
              <a:rPr lang="en-US" altLang="zh-CN" sz="1800" kern="0" dirty="0">
                <a:solidFill>
                  <a:srgbClr val="000000"/>
                </a:solidFill>
                <a:latin typeface="Menlo" panose="020B0609030804020204" pitchFamily="49" charset="0"/>
                <a:cs typeface="Times New Roman" panose="02020603050405020304" pitchFamily="18" charset="0"/>
              </a:rPr>
              <a:t>(</a:t>
            </a:r>
            <a:r>
              <a:rPr lang="en-US" altLang="zh-CN" sz="1800" kern="0" dirty="0">
                <a:solidFill>
                  <a:srgbClr val="2A00FF"/>
                </a:solidFill>
                <a:latin typeface="Menlo" panose="020B0609030804020204" pitchFamily="49" charset="0"/>
                <a:cs typeface="Times New Roman" panose="02020603050405020304" pitchFamily="18" charset="0"/>
              </a:rPr>
              <a:t>"</a:t>
            </a:r>
            <a:r>
              <a:rPr lang="en-US" altLang="zh-CN" sz="1800" kern="0" dirty="0" err="1">
                <a:solidFill>
                  <a:srgbClr val="2A00FF"/>
                </a:solidFill>
                <a:latin typeface="Menlo" panose="020B0609030804020204" pitchFamily="49" charset="0"/>
                <a:cs typeface="Times New Roman" panose="02020603050405020304" pitchFamily="18" charset="0"/>
              </a:rPr>
              <a:t>t_order</a:t>
            </a:r>
            <a:r>
              <a:rPr lang="en-US" altLang="zh-CN" sz="1800" kern="0" dirty="0">
                <a:solidFill>
                  <a:srgbClr val="2A00FF"/>
                </a:solidFill>
                <a:latin typeface="Menlo" panose="020B0609030804020204" pitchFamily="49" charset="0"/>
                <a:cs typeface="Times New Roman" panose="02020603050405020304" pitchFamily="18" charset="0"/>
              </a:rPr>
              <a:t>"</a:t>
            </a:r>
            <a:r>
              <a:rPr lang="en-US" altLang="zh-CN" sz="1800" kern="0" dirty="0">
                <a:solidFill>
                  <a:srgbClr val="000000"/>
                </a:solidFill>
                <a:latin typeface="Menlo" panose="020B0609030804020204" pitchFamily="49" charset="0"/>
                <a:cs typeface="Times New Roman" panose="02020603050405020304" pitchFamily="18" charset="0"/>
              </a:rPr>
              <a:t>);</a:t>
            </a:r>
            <a:r>
              <a:rPr lang="en-US" altLang="zh-CN" sz="1800" kern="0" dirty="0">
                <a:solidFill>
                  <a:srgbClr val="3F7F5F"/>
                </a:solidFill>
                <a:latin typeface="Menlo" panose="020B0609030804020204" pitchFamily="49" charset="0"/>
                <a:cs typeface="Times New Roman" panose="02020603050405020304" pitchFamily="18" charset="0"/>
              </a:rPr>
              <a:t>//</a:t>
            </a:r>
            <a:r>
              <a:rPr lang="zh-CN" altLang="zh-CN" sz="1800" kern="0" dirty="0">
                <a:solidFill>
                  <a:srgbClr val="3F7F5F"/>
                </a:solidFill>
                <a:latin typeface="Menlo" panose="020B0609030804020204" pitchFamily="49" charset="0"/>
                <a:cs typeface="Menlo" panose="020B0609030804020204" pitchFamily="49" charset="0"/>
              </a:rPr>
              <a:t>设置逻辑表</a:t>
            </a:r>
            <a:r>
              <a:rPr lang="en-US" altLang="zh-CN" sz="1800" kern="0" dirty="0">
                <a:solidFill>
                  <a:srgbClr val="3F7F5F"/>
                </a:solidFill>
                <a:latin typeface="Menlo" panose="020B0609030804020204" pitchFamily="49" charset="0"/>
                <a:cs typeface="Times New Roman" panose="02020603050405020304" pitchFamily="18" charset="0"/>
              </a:rPr>
              <a:t>.</a:t>
            </a:r>
            <a:endParaRPr lang="zh-CN" altLang="zh-CN" sz="1800" kern="100" dirty="0">
              <a:latin typeface="Calibri" panose="020F0502020204030204" pitchFamily="34" charset="0"/>
              <a:cs typeface="Times New Roman" panose="02020603050405020304" pitchFamily="18" charset="0"/>
            </a:endParaRPr>
          </a:p>
          <a:p>
            <a:pPr marL="0" indent="0">
              <a:buNone/>
            </a:pPr>
            <a:r>
              <a:rPr lang="en-US" altLang="zh-CN" sz="1800" kern="0" dirty="0">
                <a:solidFill>
                  <a:srgbClr val="000000"/>
                </a:solidFill>
                <a:latin typeface="Menlo" panose="020B0609030804020204" pitchFamily="49" charset="0"/>
                <a:cs typeface="Times New Roman" panose="02020603050405020304" pitchFamily="18" charset="0"/>
              </a:rPr>
              <a:t>	    </a:t>
            </a:r>
            <a:r>
              <a:rPr lang="en-US" altLang="zh-CN" sz="1800" kern="0" dirty="0" err="1">
                <a:solidFill>
                  <a:srgbClr val="6A3E3E"/>
                </a:solidFill>
                <a:latin typeface="Menlo" panose="020B0609030804020204" pitchFamily="49" charset="0"/>
                <a:cs typeface="Times New Roman" panose="02020603050405020304" pitchFamily="18" charset="0"/>
              </a:rPr>
              <a:t>orderTableRuleConfig</a:t>
            </a:r>
            <a:r>
              <a:rPr lang="en-US" altLang="zh-CN" sz="1800" kern="0" dirty="0" err="1">
                <a:solidFill>
                  <a:srgbClr val="000000"/>
                </a:solidFill>
                <a:latin typeface="Menlo" panose="020B0609030804020204" pitchFamily="49" charset="0"/>
                <a:cs typeface="Times New Roman" panose="02020603050405020304" pitchFamily="18" charset="0"/>
              </a:rPr>
              <a:t>.setActualDataNodes</a:t>
            </a:r>
            <a:r>
              <a:rPr lang="en-US" altLang="zh-CN" sz="1800" kern="0" dirty="0">
                <a:solidFill>
                  <a:srgbClr val="000000"/>
                </a:solidFill>
                <a:latin typeface="Menlo" panose="020B0609030804020204" pitchFamily="49" charset="0"/>
                <a:cs typeface="Times New Roman" panose="02020603050405020304" pitchFamily="18" charset="0"/>
              </a:rPr>
              <a:t>(</a:t>
            </a:r>
            <a:r>
              <a:rPr lang="en-US" altLang="zh-CN" sz="1800" kern="0" dirty="0">
                <a:solidFill>
                  <a:srgbClr val="2A00FF"/>
                </a:solidFill>
                <a:latin typeface="Menlo" panose="020B0609030804020204" pitchFamily="49" charset="0"/>
                <a:cs typeface="Times New Roman" panose="02020603050405020304" pitchFamily="18" charset="0"/>
              </a:rPr>
              <a:t>"ds_${0..1}.</a:t>
            </a:r>
            <a:r>
              <a:rPr lang="en-US" altLang="zh-CN" sz="1800" kern="0" dirty="0" err="1">
                <a:solidFill>
                  <a:srgbClr val="2A00FF"/>
                </a:solidFill>
                <a:latin typeface="Menlo" panose="020B0609030804020204" pitchFamily="49" charset="0"/>
                <a:cs typeface="Times New Roman" panose="02020603050405020304" pitchFamily="18" charset="0"/>
              </a:rPr>
              <a:t>t_order</a:t>
            </a:r>
            <a:r>
              <a:rPr lang="en-US" altLang="zh-CN" sz="1800" kern="0" dirty="0">
                <a:solidFill>
                  <a:srgbClr val="2A00FF"/>
                </a:solidFill>
                <a:latin typeface="Menlo" panose="020B0609030804020204" pitchFamily="49" charset="0"/>
                <a:cs typeface="Times New Roman" panose="02020603050405020304" pitchFamily="18" charset="0"/>
              </a:rPr>
              <a:t>_${0..1}"</a:t>
            </a:r>
            <a:r>
              <a:rPr lang="en-US" altLang="zh-CN" sz="1800" kern="0" dirty="0">
                <a:solidFill>
                  <a:srgbClr val="000000"/>
                </a:solidFill>
                <a:latin typeface="Menlo" panose="020B0609030804020204" pitchFamily="49" charset="0"/>
                <a:cs typeface="Times New Roman" panose="02020603050405020304" pitchFamily="18" charset="0"/>
              </a:rPr>
              <a:t>);</a:t>
            </a:r>
            <a:r>
              <a:rPr lang="en-US" altLang="zh-CN" sz="1800" kern="0" dirty="0">
                <a:solidFill>
                  <a:srgbClr val="3F7F5F"/>
                </a:solidFill>
                <a:latin typeface="Menlo" panose="020B0609030804020204" pitchFamily="49" charset="0"/>
                <a:cs typeface="Times New Roman" panose="02020603050405020304" pitchFamily="18" charset="0"/>
              </a:rPr>
              <a:t>//</a:t>
            </a:r>
            <a:r>
              <a:rPr lang="zh-CN" altLang="zh-CN" sz="1800" kern="0" dirty="0">
                <a:solidFill>
                  <a:srgbClr val="3F7F5F"/>
                </a:solidFill>
                <a:latin typeface="Menlo" panose="020B0609030804020204" pitchFamily="49" charset="0"/>
                <a:cs typeface="Menlo" panose="020B0609030804020204" pitchFamily="49" charset="0"/>
              </a:rPr>
              <a:t>设置实际数据节点</a:t>
            </a:r>
            <a:r>
              <a:rPr lang="en-US" altLang="zh-CN" sz="1800" kern="0" dirty="0">
                <a:solidFill>
                  <a:srgbClr val="3F7F5F"/>
                </a:solidFill>
                <a:latin typeface="Menlo" panose="020B0609030804020204" pitchFamily="49" charset="0"/>
                <a:cs typeface="Times New Roman" panose="02020603050405020304" pitchFamily="18" charset="0"/>
              </a:rPr>
              <a:t>.</a:t>
            </a:r>
            <a:endParaRPr lang="zh-CN" altLang="zh-CN" sz="1800" kern="100" dirty="0">
              <a:latin typeface="Calibri" panose="020F0502020204030204" pitchFamily="34" charset="0"/>
              <a:cs typeface="Times New Roman" panose="02020603050405020304" pitchFamily="18" charset="0"/>
            </a:endParaRPr>
          </a:p>
          <a:p>
            <a:pPr marL="0" indent="0">
              <a:buNone/>
            </a:pPr>
            <a:r>
              <a:rPr lang="en-US" altLang="zh-CN" sz="1800" kern="0" dirty="0" err="1">
                <a:solidFill>
                  <a:srgbClr val="6A3E3E"/>
                </a:solidFill>
                <a:latin typeface="Menlo" panose="020B0609030804020204" pitchFamily="49" charset="0"/>
                <a:cs typeface="Times New Roman" panose="02020603050405020304" pitchFamily="18" charset="0"/>
              </a:rPr>
              <a:t>orderTableRuleConfig</a:t>
            </a:r>
            <a:r>
              <a:rPr lang="en-US" altLang="zh-CN" sz="1800" kern="0" dirty="0" err="1">
                <a:solidFill>
                  <a:srgbClr val="000000"/>
                </a:solidFill>
                <a:latin typeface="Menlo" panose="020B0609030804020204" pitchFamily="49" charset="0"/>
                <a:cs typeface="Times New Roman" panose="02020603050405020304" pitchFamily="18" charset="0"/>
              </a:rPr>
              <a:t>.setKeyGeneratorColumnName</a:t>
            </a:r>
            <a:r>
              <a:rPr lang="en-US" altLang="zh-CN" sz="1800" kern="0" dirty="0">
                <a:solidFill>
                  <a:srgbClr val="000000"/>
                </a:solidFill>
                <a:latin typeface="Menlo" panose="020B0609030804020204" pitchFamily="49" charset="0"/>
                <a:cs typeface="Times New Roman" panose="02020603050405020304" pitchFamily="18" charset="0"/>
              </a:rPr>
              <a:t>(</a:t>
            </a:r>
            <a:r>
              <a:rPr lang="en-US" altLang="zh-CN" sz="1800" kern="0" dirty="0">
                <a:solidFill>
                  <a:srgbClr val="2A00FF"/>
                </a:solidFill>
                <a:latin typeface="Menlo" panose="020B0609030804020204" pitchFamily="49" charset="0"/>
                <a:cs typeface="Times New Roman" panose="02020603050405020304" pitchFamily="18" charset="0"/>
              </a:rPr>
              <a:t>"</a:t>
            </a:r>
            <a:r>
              <a:rPr lang="en-US" altLang="zh-CN" sz="1800" kern="0" dirty="0" err="1">
                <a:solidFill>
                  <a:srgbClr val="2A00FF"/>
                </a:solidFill>
                <a:latin typeface="Menlo" panose="020B0609030804020204" pitchFamily="49" charset="0"/>
                <a:cs typeface="Times New Roman" panose="02020603050405020304" pitchFamily="18" charset="0"/>
              </a:rPr>
              <a:t>order_id</a:t>
            </a:r>
            <a:r>
              <a:rPr lang="en-US" altLang="zh-CN" sz="1800" kern="0" dirty="0">
                <a:solidFill>
                  <a:srgbClr val="2A00FF"/>
                </a:solidFill>
                <a:latin typeface="Menlo" panose="020B0609030804020204" pitchFamily="49" charset="0"/>
                <a:cs typeface="Times New Roman" panose="02020603050405020304" pitchFamily="18" charset="0"/>
              </a:rPr>
              <a:t>"</a:t>
            </a:r>
            <a:r>
              <a:rPr lang="en-US" altLang="zh-CN" sz="1800" kern="0" dirty="0">
                <a:solidFill>
                  <a:srgbClr val="000000"/>
                </a:solidFill>
                <a:latin typeface="Menlo" panose="020B0609030804020204" pitchFamily="49" charset="0"/>
                <a:cs typeface="Times New Roman" panose="02020603050405020304" pitchFamily="18" charset="0"/>
              </a:rPr>
              <a:t>);</a:t>
            </a:r>
            <a:r>
              <a:rPr lang="en-US" altLang="zh-CN" sz="1800" kern="0" dirty="0">
                <a:solidFill>
                  <a:srgbClr val="3F7F5F"/>
                </a:solidFill>
                <a:latin typeface="Menlo" panose="020B0609030804020204" pitchFamily="49" charset="0"/>
                <a:cs typeface="Times New Roman" panose="02020603050405020304" pitchFamily="18" charset="0"/>
              </a:rPr>
              <a:t>//</a:t>
            </a:r>
            <a:r>
              <a:rPr lang="zh-CN" altLang="zh-CN" sz="1800" kern="0" dirty="0">
                <a:solidFill>
                  <a:srgbClr val="3F7F5F"/>
                </a:solidFill>
                <a:latin typeface="Menlo" panose="020B0609030804020204" pitchFamily="49" charset="0"/>
                <a:cs typeface="Menlo" panose="020B0609030804020204" pitchFamily="49" charset="0"/>
              </a:rPr>
              <a:t>设置主键列名称</a:t>
            </a:r>
            <a:r>
              <a:rPr lang="en-US" altLang="zh-CN" sz="1800" kern="0" dirty="0">
                <a:solidFill>
                  <a:srgbClr val="3F7F5F"/>
                </a:solidFill>
                <a:latin typeface="Menlo" panose="020B0609030804020204" pitchFamily="49" charset="0"/>
                <a:cs typeface="Times New Roman" panose="02020603050405020304" pitchFamily="18" charset="0"/>
              </a:rPr>
              <a:t>.</a:t>
            </a:r>
            <a:endParaRPr lang="zh-CN" altLang="zh-CN" sz="1800" kern="100" dirty="0">
              <a:latin typeface="Calibri" panose="020F0502020204030204" pitchFamily="34" charset="0"/>
              <a:cs typeface="Times New Roman" panose="02020603050405020304" pitchFamily="18" charset="0"/>
            </a:endParaRPr>
          </a:p>
          <a:p>
            <a:pPr marL="0" indent="0">
              <a:buNone/>
            </a:pPr>
            <a:r>
              <a:rPr lang="en-US" altLang="zh-CN" sz="1800" kern="0" dirty="0">
                <a:solidFill>
                  <a:srgbClr val="000000"/>
                </a:solidFill>
                <a:latin typeface="Menlo" panose="020B0609030804020204" pitchFamily="49" charset="0"/>
                <a:cs typeface="Times New Roman" panose="02020603050405020304" pitchFamily="18" charset="0"/>
              </a:rPr>
              <a:t>	    </a:t>
            </a:r>
            <a:endParaRPr lang="zh-CN" altLang="zh-CN" sz="1800" kern="100" dirty="0">
              <a:latin typeface="Calibri" panose="020F0502020204030204" pitchFamily="34" charset="0"/>
              <a:cs typeface="Times New Roman" panose="02020603050405020304" pitchFamily="18" charset="0"/>
            </a:endParaRPr>
          </a:p>
          <a:p>
            <a:pPr marL="0" indent="0">
              <a:buNone/>
            </a:pPr>
            <a:r>
              <a:rPr lang="en-US" altLang="zh-CN" sz="1800" kern="0" dirty="0">
                <a:solidFill>
                  <a:srgbClr val="000000"/>
                </a:solidFill>
                <a:latin typeface="Menlo" panose="020B0609030804020204" pitchFamily="49" charset="0"/>
                <a:cs typeface="Times New Roman" panose="02020603050405020304" pitchFamily="18" charset="0"/>
              </a:rPr>
              <a:t>	    </a:t>
            </a:r>
            <a:r>
              <a:rPr lang="en-US" altLang="zh-CN" sz="1800" kern="0" dirty="0">
                <a:solidFill>
                  <a:srgbClr val="3F7F5F"/>
                </a:solidFill>
                <a:latin typeface="Menlo" panose="020B0609030804020204" pitchFamily="49" charset="0"/>
                <a:cs typeface="Times New Roman" panose="02020603050405020304" pitchFamily="18" charset="0"/>
              </a:rPr>
              <a:t>// </a:t>
            </a:r>
            <a:r>
              <a:rPr lang="zh-CN" altLang="zh-CN" sz="1800" kern="0" dirty="0">
                <a:solidFill>
                  <a:srgbClr val="3F7F5F"/>
                </a:solidFill>
                <a:latin typeface="Menlo" panose="020B0609030804020204" pitchFamily="49" charset="0"/>
                <a:cs typeface="Menlo" panose="020B0609030804020204" pitchFamily="49" charset="0"/>
              </a:rPr>
              <a:t>配置</a:t>
            </a:r>
            <a:r>
              <a:rPr lang="en-US" altLang="zh-CN" sz="1800" kern="0" dirty="0">
                <a:solidFill>
                  <a:srgbClr val="3F7F5F"/>
                </a:solidFill>
                <a:latin typeface="Menlo" panose="020B0609030804020204" pitchFamily="49" charset="0"/>
                <a:cs typeface="Times New Roman" panose="02020603050405020304" pitchFamily="18" charset="0"/>
              </a:rPr>
              <a:t>Order</a:t>
            </a:r>
            <a:r>
              <a:rPr lang="zh-CN" altLang="zh-CN" sz="1800" kern="0" dirty="0">
                <a:solidFill>
                  <a:srgbClr val="3F7F5F"/>
                </a:solidFill>
                <a:latin typeface="Menlo" panose="020B0609030804020204" pitchFamily="49" charset="0"/>
                <a:cs typeface="Menlo" panose="020B0609030804020204" pitchFamily="49" charset="0"/>
              </a:rPr>
              <a:t>表规则：配置分库</a:t>
            </a:r>
            <a:r>
              <a:rPr lang="en-US" altLang="zh-CN" sz="1800" kern="0" dirty="0">
                <a:solidFill>
                  <a:srgbClr val="3F7F5F"/>
                </a:solidFill>
                <a:latin typeface="Menlo" panose="020B0609030804020204" pitchFamily="49" charset="0"/>
                <a:cs typeface="Times New Roman" panose="02020603050405020304" pitchFamily="18" charset="0"/>
              </a:rPr>
              <a:t> + </a:t>
            </a:r>
            <a:r>
              <a:rPr lang="zh-CN" altLang="zh-CN" sz="1800" kern="0" dirty="0">
                <a:solidFill>
                  <a:srgbClr val="3F7F5F"/>
                </a:solidFill>
                <a:latin typeface="Menlo" panose="020B0609030804020204" pitchFamily="49" charset="0"/>
                <a:cs typeface="Menlo" panose="020B0609030804020204" pitchFamily="49" charset="0"/>
              </a:rPr>
              <a:t>分表策略</a:t>
            </a:r>
            <a:r>
              <a:rPr lang="en-US" altLang="zh-CN" sz="1800" kern="0" dirty="0">
                <a:solidFill>
                  <a:srgbClr val="3F7F5F"/>
                </a:solidFill>
                <a:latin typeface="Menlo" panose="020B0609030804020204" pitchFamily="49" charset="0"/>
                <a:cs typeface="Times New Roman" panose="02020603050405020304" pitchFamily="18" charset="0"/>
              </a:rPr>
              <a:t>(</a:t>
            </a:r>
            <a:r>
              <a:rPr lang="zh-CN" altLang="zh-CN" sz="1800" kern="0" dirty="0">
                <a:solidFill>
                  <a:srgbClr val="3F7F5F"/>
                </a:solidFill>
                <a:latin typeface="Menlo" panose="020B0609030804020204" pitchFamily="49" charset="0"/>
                <a:cs typeface="Menlo" panose="020B0609030804020204" pitchFamily="49" charset="0"/>
              </a:rPr>
              <a:t>这个也可以在</a:t>
            </a:r>
            <a:r>
              <a:rPr lang="en-US" altLang="zh-CN" sz="1800" kern="0" dirty="0" err="1">
                <a:solidFill>
                  <a:srgbClr val="3F7F5F"/>
                </a:solidFill>
                <a:latin typeface="Menlo" panose="020B0609030804020204" pitchFamily="49" charset="0"/>
                <a:cs typeface="Times New Roman" panose="02020603050405020304" pitchFamily="18" charset="0"/>
              </a:rPr>
              <a:t>ShardingRuleConfiguration</a:t>
            </a:r>
            <a:r>
              <a:rPr lang="zh-CN" altLang="zh-CN" sz="1800" kern="0" dirty="0">
                <a:solidFill>
                  <a:srgbClr val="3F7F5F"/>
                </a:solidFill>
                <a:latin typeface="Menlo" panose="020B0609030804020204" pitchFamily="49" charset="0"/>
                <a:cs typeface="Menlo" panose="020B0609030804020204" pitchFamily="49" charset="0"/>
              </a:rPr>
              <a:t>进行统一设置</a:t>
            </a:r>
            <a:r>
              <a:rPr lang="en-US" altLang="zh-CN" sz="1800" kern="0" dirty="0">
                <a:solidFill>
                  <a:srgbClr val="3F7F5F"/>
                </a:solidFill>
                <a:latin typeface="Menlo" panose="020B0609030804020204" pitchFamily="49" charset="0"/>
                <a:cs typeface="Times New Roman" panose="02020603050405020304" pitchFamily="18" charset="0"/>
              </a:rPr>
              <a:t>)</a:t>
            </a:r>
            <a:endParaRPr lang="zh-CN" altLang="zh-CN" sz="1800" kern="100" dirty="0">
              <a:latin typeface="Calibri" panose="020F0502020204030204" pitchFamily="34" charset="0"/>
              <a:cs typeface="Times New Roman" panose="02020603050405020304" pitchFamily="18" charset="0"/>
            </a:endParaRPr>
          </a:p>
          <a:p>
            <a:pPr marL="0" indent="0">
              <a:buNone/>
            </a:pPr>
            <a:r>
              <a:rPr lang="en-US" altLang="zh-CN" sz="1800" kern="0" dirty="0" err="1">
                <a:solidFill>
                  <a:srgbClr val="6A3E3E"/>
                </a:solidFill>
                <a:latin typeface="Menlo" panose="020B0609030804020204" pitchFamily="49" charset="0"/>
                <a:cs typeface="Times New Roman" panose="02020603050405020304" pitchFamily="18" charset="0"/>
              </a:rPr>
              <a:t>orderTableRuleConfig</a:t>
            </a:r>
            <a:r>
              <a:rPr lang="en-US" altLang="zh-CN" sz="1800" kern="0" dirty="0" err="1">
                <a:solidFill>
                  <a:srgbClr val="000000"/>
                </a:solidFill>
                <a:latin typeface="Menlo" panose="020B0609030804020204" pitchFamily="49" charset="0"/>
                <a:cs typeface="Times New Roman" panose="02020603050405020304" pitchFamily="18" charset="0"/>
              </a:rPr>
              <a:t>.setDatabaseShardingStrategyConfig</a:t>
            </a:r>
            <a:r>
              <a:rPr lang="en-US" altLang="zh-CN" sz="1800" kern="0" dirty="0">
                <a:solidFill>
                  <a:srgbClr val="000000"/>
                </a:solidFill>
                <a:latin typeface="Menlo" panose="020B0609030804020204" pitchFamily="49" charset="0"/>
                <a:cs typeface="Times New Roman" panose="02020603050405020304" pitchFamily="18" charset="0"/>
              </a:rPr>
              <a:t>(</a:t>
            </a:r>
            <a:r>
              <a:rPr lang="en-US" altLang="zh-CN" sz="1800" b="1" kern="0" dirty="0">
                <a:solidFill>
                  <a:srgbClr val="7F0055"/>
                </a:solidFill>
                <a:latin typeface="Menlo" panose="020B0609030804020204" pitchFamily="49" charset="0"/>
                <a:cs typeface="Times New Roman" panose="02020603050405020304" pitchFamily="18" charset="0"/>
              </a:rPr>
              <a:t>new</a:t>
            </a:r>
            <a:r>
              <a:rPr lang="en-US" altLang="zh-CN" sz="1800" kern="0" dirty="0">
                <a:solidFill>
                  <a:srgbClr val="000000"/>
                </a:solidFill>
                <a:latin typeface="Menlo" panose="020B0609030804020204" pitchFamily="49" charset="0"/>
                <a:cs typeface="Times New Roman" panose="02020603050405020304" pitchFamily="18" charset="0"/>
              </a:rPr>
              <a:t> </a:t>
            </a:r>
            <a:r>
              <a:rPr lang="en-US" altLang="zh-CN" sz="1800" kern="0" dirty="0" err="1">
                <a:solidFill>
                  <a:srgbClr val="000000"/>
                </a:solidFill>
                <a:latin typeface="Menlo" panose="020B0609030804020204" pitchFamily="49" charset="0"/>
                <a:cs typeface="Times New Roman" panose="02020603050405020304" pitchFamily="18" charset="0"/>
              </a:rPr>
              <a:t>InlineShardingStrategyConfiguration</a:t>
            </a:r>
            <a:r>
              <a:rPr lang="en-US" altLang="zh-CN" sz="1800" kern="0" dirty="0">
                <a:solidFill>
                  <a:srgbClr val="000000"/>
                </a:solidFill>
                <a:latin typeface="Menlo" panose="020B0609030804020204" pitchFamily="49" charset="0"/>
                <a:cs typeface="Times New Roman" panose="02020603050405020304" pitchFamily="18" charset="0"/>
              </a:rPr>
              <a:t>(</a:t>
            </a:r>
            <a:r>
              <a:rPr lang="en-US" altLang="zh-CN" sz="1800" kern="0" dirty="0">
                <a:solidFill>
                  <a:srgbClr val="2A00FF"/>
                </a:solidFill>
                <a:latin typeface="Menlo" panose="020B0609030804020204" pitchFamily="49" charset="0"/>
                <a:cs typeface="Times New Roman" panose="02020603050405020304" pitchFamily="18" charset="0"/>
              </a:rPr>
              <a:t>"</a:t>
            </a:r>
            <a:r>
              <a:rPr lang="en-US" altLang="zh-CN" sz="1800" kern="0" dirty="0" err="1">
                <a:solidFill>
                  <a:srgbClr val="2A00FF"/>
                </a:solidFill>
                <a:latin typeface="Menlo" panose="020B0609030804020204" pitchFamily="49" charset="0"/>
                <a:cs typeface="Times New Roman" panose="02020603050405020304" pitchFamily="18" charset="0"/>
              </a:rPr>
              <a:t>user_id</a:t>
            </a:r>
            <a:r>
              <a:rPr lang="en-US" altLang="zh-CN" sz="1800" kern="0" dirty="0">
                <a:solidFill>
                  <a:srgbClr val="2A00FF"/>
                </a:solidFill>
                <a:latin typeface="Menlo" panose="020B0609030804020204" pitchFamily="49" charset="0"/>
                <a:cs typeface="Times New Roman" panose="02020603050405020304" pitchFamily="18" charset="0"/>
              </a:rPr>
              <a:t>"</a:t>
            </a:r>
            <a:r>
              <a:rPr lang="en-US" altLang="zh-CN" sz="1800" kern="0" dirty="0">
                <a:solidFill>
                  <a:srgbClr val="000000"/>
                </a:solidFill>
                <a:latin typeface="Menlo" panose="020B0609030804020204" pitchFamily="49" charset="0"/>
                <a:cs typeface="Times New Roman" panose="02020603050405020304" pitchFamily="18" charset="0"/>
              </a:rPr>
              <a:t>, </a:t>
            </a:r>
            <a:r>
              <a:rPr lang="en-US" altLang="zh-CN" sz="1800" kern="0" dirty="0">
                <a:solidFill>
                  <a:srgbClr val="2A00FF"/>
                </a:solidFill>
                <a:latin typeface="Menlo" panose="020B0609030804020204" pitchFamily="49" charset="0"/>
                <a:cs typeface="Times New Roman" panose="02020603050405020304" pitchFamily="18" charset="0"/>
              </a:rPr>
              <a:t>"ds_${</a:t>
            </a:r>
            <a:r>
              <a:rPr lang="en-US" altLang="zh-CN" sz="1800" kern="0" dirty="0" err="1">
                <a:solidFill>
                  <a:srgbClr val="2A00FF"/>
                </a:solidFill>
                <a:latin typeface="Menlo" panose="020B0609030804020204" pitchFamily="49" charset="0"/>
                <a:cs typeface="Times New Roman" panose="02020603050405020304" pitchFamily="18" charset="0"/>
              </a:rPr>
              <a:t>user_id</a:t>
            </a:r>
            <a:r>
              <a:rPr lang="en-US" altLang="zh-CN" sz="1800" kern="0" dirty="0">
                <a:solidFill>
                  <a:srgbClr val="2A00FF"/>
                </a:solidFill>
                <a:latin typeface="Menlo" panose="020B0609030804020204" pitchFamily="49" charset="0"/>
                <a:cs typeface="Times New Roman" panose="02020603050405020304" pitchFamily="18" charset="0"/>
              </a:rPr>
              <a:t> % 2}"</a:t>
            </a:r>
            <a:r>
              <a:rPr lang="en-US" altLang="zh-CN" sz="1800" kern="0" dirty="0">
                <a:solidFill>
                  <a:srgbClr val="000000"/>
                </a:solidFill>
                <a:latin typeface="Menlo" panose="020B0609030804020204" pitchFamily="49" charset="0"/>
                <a:cs typeface="Times New Roman" panose="02020603050405020304" pitchFamily="18" charset="0"/>
              </a:rPr>
              <a:t>));</a:t>
            </a:r>
            <a:endParaRPr lang="zh-CN" altLang="zh-CN" sz="1800" kern="100" dirty="0">
              <a:latin typeface="Calibri" panose="020F0502020204030204" pitchFamily="34" charset="0"/>
              <a:cs typeface="Times New Roman" panose="02020603050405020304" pitchFamily="18" charset="0"/>
            </a:endParaRPr>
          </a:p>
          <a:p>
            <a:pPr marL="0" indent="0">
              <a:buNone/>
            </a:pPr>
            <a:r>
              <a:rPr lang="en-US" altLang="zh-CN" sz="1800" kern="0" dirty="0" err="1">
                <a:solidFill>
                  <a:srgbClr val="6A3E3E"/>
                </a:solidFill>
                <a:latin typeface="Menlo" panose="020B0609030804020204" pitchFamily="49" charset="0"/>
                <a:cs typeface="Times New Roman" panose="02020603050405020304" pitchFamily="18" charset="0"/>
              </a:rPr>
              <a:t>orderTableRuleConfig</a:t>
            </a:r>
            <a:r>
              <a:rPr lang="en-US" altLang="zh-CN" sz="1800" kern="0" dirty="0" err="1">
                <a:solidFill>
                  <a:srgbClr val="000000"/>
                </a:solidFill>
                <a:latin typeface="Menlo" panose="020B0609030804020204" pitchFamily="49" charset="0"/>
                <a:cs typeface="Times New Roman" panose="02020603050405020304" pitchFamily="18" charset="0"/>
              </a:rPr>
              <a:t>.setTableShardingStrategyConfig</a:t>
            </a:r>
            <a:r>
              <a:rPr lang="en-US" altLang="zh-CN" sz="1800" kern="0" dirty="0">
                <a:solidFill>
                  <a:srgbClr val="000000"/>
                </a:solidFill>
                <a:latin typeface="Menlo" panose="020B0609030804020204" pitchFamily="49" charset="0"/>
                <a:cs typeface="Times New Roman" panose="02020603050405020304" pitchFamily="18" charset="0"/>
              </a:rPr>
              <a:t>(</a:t>
            </a:r>
            <a:r>
              <a:rPr lang="en-US" altLang="zh-CN" sz="1800" b="1" kern="0" dirty="0">
                <a:solidFill>
                  <a:srgbClr val="7F0055"/>
                </a:solidFill>
                <a:latin typeface="Menlo" panose="020B0609030804020204" pitchFamily="49" charset="0"/>
                <a:cs typeface="Times New Roman" panose="02020603050405020304" pitchFamily="18" charset="0"/>
              </a:rPr>
              <a:t>new</a:t>
            </a:r>
            <a:r>
              <a:rPr lang="en-US" altLang="zh-CN" sz="1800" kern="0" dirty="0">
                <a:solidFill>
                  <a:srgbClr val="000000"/>
                </a:solidFill>
                <a:latin typeface="Menlo" panose="020B0609030804020204" pitchFamily="49" charset="0"/>
                <a:cs typeface="Times New Roman" panose="02020603050405020304" pitchFamily="18" charset="0"/>
              </a:rPr>
              <a:t> </a:t>
            </a:r>
            <a:r>
              <a:rPr lang="en-US" altLang="zh-CN" sz="1800" kern="0" dirty="0" err="1">
                <a:solidFill>
                  <a:srgbClr val="000000"/>
                </a:solidFill>
                <a:latin typeface="Menlo" panose="020B0609030804020204" pitchFamily="49" charset="0"/>
                <a:cs typeface="Times New Roman" panose="02020603050405020304" pitchFamily="18" charset="0"/>
              </a:rPr>
              <a:t>InlineShardingStrategyConfiguration</a:t>
            </a:r>
            <a:r>
              <a:rPr lang="en-US" altLang="zh-CN" sz="1800" kern="0" dirty="0">
                <a:solidFill>
                  <a:srgbClr val="000000"/>
                </a:solidFill>
                <a:latin typeface="Menlo" panose="020B0609030804020204" pitchFamily="49" charset="0"/>
                <a:cs typeface="Times New Roman" panose="02020603050405020304" pitchFamily="18" charset="0"/>
              </a:rPr>
              <a:t>(</a:t>
            </a:r>
            <a:r>
              <a:rPr lang="en-US" altLang="zh-CN" sz="1800" kern="0" dirty="0">
                <a:solidFill>
                  <a:srgbClr val="2A00FF"/>
                </a:solidFill>
                <a:latin typeface="Menlo" panose="020B0609030804020204" pitchFamily="49" charset="0"/>
                <a:cs typeface="Times New Roman" panose="02020603050405020304" pitchFamily="18" charset="0"/>
              </a:rPr>
              <a:t>"</a:t>
            </a:r>
            <a:r>
              <a:rPr lang="en-US" altLang="zh-CN" sz="1800" kern="0" dirty="0" err="1">
                <a:solidFill>
                  <a:srgbClr val="2A00FF"/>
                </a:solidFill>
                <a:latin typeface="Menlo" panose="020B0609030804020204" pitchFamily="49" charset="0"/>
                <a:cs typeface="Times New Roman" panose="02020603050405020304" pitchFamily="18" charset="0"/>
              </a:rPr>
              <a:t>order_id</a:t>
            </a:r>
            <a:r>
              <a:rPr lang="en-US" altLang="zh-CN" sz="1800" kern="0" dirty="0">
                <a:solidFill>
                  <a:srgbClr val="2A00FF"/>
                </a:solidFill>
                <a:latin typeface="Menlo" panose="020B0609030804020204" pitchFamily="49" charset="0"/>
                <a:cs typeface="Times New Roman" panose="02020603050405020304" pitchFamily="18" charset="0"/>
              </a:rPr>
              <a:t>"</a:t>
            </a:r>
            <a:r>
              <a:rPr lang="en-US" altLang="zh-CN" sz="1800" kern="0" dirty="0">
                <a:solidFill>
                  <a:srgbClr val="000000"/>
                </a:solidFill>
                <a:latin typeface="Menlo" panose="020B0609030804020204" pitchFamily="49" charset="0"/>
                <a:cs typeface="Times New Roman" panose="02020603050405020304" pitchFamily="18" charset="0"/>
              </a:rPr>
              <a:t>, </a:t>
            </a:r>
            <a:r>
              <a:rPr lang="en-US" altLang="zh-CN" sz="1800" kern="0" dirty="0">
                <a:solidFill>
                  <a:srgbClr val="2A00FF"/>
                </a:solidFill>
                <a:latin typeface="Menlo" panose="020B0609030804020204" pitchFamily="49" charset="0"/>
                <a:cs typeface="Times New Roman" panose="02020603050405020304" pitchFamily="18" charset="0"/>
              </a:rPr>
              <a:t>"</a:t>
            </a:r>
            <a:r>
              <a:rPr lang="en-US" altLang="zh-CN" sz="1800" kern="0" dirty="0" err="1">
                <a:solidFill>
                  <a:srgbClr val="2A00FF"/>
                </a:solidFill>
                <a:latin typeface="Menlo" panose="020B0609030804020204" pitchFamily="49" charset="0"/>
                <a:cs typeface="Times New Roman" panose="02020603050405020304" pitchFamily="18" charset="0"/>
              </a:rPr>
              <a:t>t_order</a:t>
            </a:r>
            <a:r>
              <a:rPr lang="en-US" altLang="zh-CN" sz="1800" kern="0" dirty="0">
                <a:solidFill>
                  <a:srgbClr val="2A00FF"/>
                </a:solidFill>
                <a:latin typeface="Menlo" panose="020B0609030804020204" pitchFamily="49" charset="0"/>
                <a:cs typeface="Times New Roman" panose="02020603050405020304" pitchFamily="18" charset="0"/>
              </a:rPr>
              <a:t>_${</a:t>
            </a:r>
            <a:r>
              <a:rPr lang="en-US" altLang="zh-CN" sz="1800" kern="0" dirty="0" err="1">
                <a:solidFill>
                  <a:srgbClr val="2A00FF"/>
                </a:solidFill>
                <a:latin typeface="Menlo" panose="020B0609030804020204" pitchFamily="49" charset="0"/>
                <a:cs typeface="Times New Roman" panose="02020603050405020304" pitchFamily="18" charset="0"/>
              </a:rPr>
              <a:t>order_id</a:t>
            </a:r>
            <a:r>
              <a:rPr lang="en-US" altLang="zh-CN" sz="1800" kern="0" dirty="0">
                <a:solidFill>
                  <a:srgbClr val="2A00FF"/>
                </a:solidFill>
                <a:latin typeface="Menlo" panose="020B0609030804020204" pitchFamily="49" charset="0"/>
                <a:cs typeface="Times New Roman" panose="02020603050405020304" pitchFamily="18" charset="0"/>
              </a:rPr>
              <a:t> % 2}"</a:t>
            </a:r>
            <a:r>
              <a:rPr lang="en-US" altLang="zh-CN" sz="1800" kern="0" dirty="0">
                <a:solidFill>
                  <a:srgbClr val="000000"/>
                </a:solidFill>
                <a:latin typeface="Menlo" panose="020B0609030804020204" pitchFamily="49" charset="0"/>
                <a:cs typeface="Times New Roman" panose="02020603050405020304" pitchFamily="18" charset="0"/>
              </a:rPr>
              <a:t>));</a:t>
            </a:r>
            <a:endParaRPr lang="zh-CN" altLang="zh-CN" sz="1800" kern="100" dirty="0">
              <a:latin typeface="Calibri" panose="020F0502020204030204" pitchFamily="34" charset="0"/>
              <a:cs typeface="Times New Roman" panose="02020603050405020304" pitchFamily="18" charset="0"/>
            </a:endParaRPr>
          </a:p>
          <a:p>
            <a:pPr marL="0" indent="0">
              <a:lnSpc>
                <a:spcPct val="150000"/>
              </a:lnSpc>
              <a:spcBef>
                <a:spcPts val="1125"/>
              </a:spcBef>
              <a:spcAft>
                <a:spcPts val="1125"/>
              </a:spcAft>
              <a:buNone/>
            </a:pPr>
            <a:endParaRPr lang="zh-CN" altLang="zh-CN" sz="1800" dirty="0">
              <a:latin typeface="宋体" panose="02010600030101010101" pitchFamily="2" charset="-122"/>
              <a:cs typeface="宋体" panose="02010600030101010101" pitchFamily="2" charset="-122"/>
            </a:endParaRPr>
          </a:p>
        </p:txBody>
      </p:sp>
    </p:spTree>
    <p:extLst>
      <p:ext uri="{BB962C8B-B14F-4D97-AF65-F5344CB8AC3E}">
        <p14:creationId xmlns:p14="http://schemas.microsoft.com/office/powerpoint/2010/main" val="79855491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b="1" dirty="0"/>
              <a:t>2.8 </a:t>
            </a:r>
            <a:r>
              <a:rPr lang="zh-CN" altLang="zh-CN" b="1" dirty="0"/>
              <a:t>定义分片规则</a:t>
            </a:r>
            <a:endParaRPr lang="zh-CN" altLang="zh-CN" dirty="0"/>
          </a:p>
        </p:txBody>
      </p:sp>
      <p:sp>
        <p:nvSpPr>
          <p:cNvPr id="3" name="内容占位符 2"/>
          <p:cNvSpPr>
            <a:spLocks noGrp="1"/>
          </p:cNvSpPr>
          <p:nvPr>
            <p:ph idx="1"/>
          </p:nvPr>
        </p:nvSpPr>
        <p:spPr/>
        <p:txBody>
          <a:bodyPr>
            <a:noAutofit/>
          </a:bodyPr>
          <a:lstStyle/>
          <a:p>
            <a:pPr marL="0" indent="0">
              <a:buNone/>
            </a:pPr>
            <a:r>
              <a:rPr lang="en-US" altLang="zh-CN" sz="1800" kern="0" dirty="0">
                <a:solidFill>
                  <a:srgbClr val="3F7F5F"/>
                </a:solidFill>
                <a:latin typeface="Menlo" panose="020B0609030804020204" pitchFamily="49" charset="0"/>
                <a:cs typeface="Times New Roman" panose="02020603050405020304" pitchFamily="18" charset="0"/>
              </a:rPr>
              <a:t>// </a:t>
            </a:r>
            <a:r>
              <a:rPr lang="zh-CN" altLang="zh-CN" sz="1800" kern="0" dirty="0">
                <a:solidFill>
                  <a:srgbClr val="3F7F5F"/>
                </a:solidFill>
                <a:latin typeface="Menlo" panose="020B0609030804020204" pitchFamily="49" charset="0"/>
                <a:cs typeface="Menlo" panose="020B0609030804020204" pitchFamily="49" charset="0"/>
              </a:rPr>
              <a:t>配置</a:t>
            </a:r>
            <a:r>
              <a:rPr lang="en-US" altLang="zh-CN" sz="1800" kern="0" dirty="0">
                <a:solidFill>
                  <a:srgbClr val="3F7F5F"/>
                </a:solidFill>
                <a:latin typeface="Menlo" panose="020B0609030804020204" pitchFamily="49" charset="0"/>
                <a:cs typeface="Times New Roman" panose="02020603050405020304" pitchFamily="18" charset="0"/>
              </a:rPr>
              <a:t>Order</a:t>
            </a:r>
            <a:r>
              <a:rPr lang="zh-CN" altLang="zh-CN" sz="1800" kern="0" dirty="0">
                <a:solidFill>
                  <a:srgbClr val="3F7F5F"/>
                </a:solidFill>
                <a:latin typeface="Menlo" panose="020B0609030804020204" pitchFamily="49" charset="0"/>
                <a:cs typeface="Menlo" panose="020B0609030804020204" pitchFamily="49" charset="0"/>
              </a:rPr>
              <a:t>表规则</a:t>
            </a:r>
            <a:endParaRPr lang="zh-CN" altLang="zh-CN" sz="1800" kern="100" dirty="0">
              <a:latin typeface="Calibri" panose="020F0502020204030204" pitchFamily="34" charset="0"/>
              <a:cs typeface="Times New Roman" panose="02020603050405020304" pitchFamily="18" charset="0"/>
            </a:endParaRPr>
          </a:p>
          <a:p>
            <a:pPr marL="0" indent="0">
              <a:buNone/>
            </a:pPr>
            <a:r>
              <a:rPr lang="en-US" altLang="zh-CN" sz="1800" kern="0" dirty="0" err="1">
                <a:solidFill>
                  <a:srgbClr val="000000"/>
                </a:solidFill>
                <a:latin typeface="Menlo" panose="020B0609030804020204" pitchFamily="49" charset="0"/>
                <a:cs typeface="Times New Roman" panose="02020603050405020304" pitchFamily="18" charset="0"/>
              </a:rPr>
              <a:t>TableRuleConfiguration</a:t>
            </a:r>
            <a:r>
              <a:rPr lang="en-US" altLang="zh-CN" sz="1800" kern="0" dirty="0">
                <a:solidFill>
                  <a:srgbClr val="000000"/>
                </a:solidFill>
                <a:latin typeface="Menlo" panose="020B0609030804020204" pitchFamily="49" charset="0"/>
                <a:cs typeface="Times New Roman" panose="02020603050405020304" pitchFamily="18" charset="0"/>
              </a:rPr>
              <a:t> </a:t>
            </a:r>
            <a:r>
              <a:rPr lang="en-US" altLang="zh-CN" sz="1800" kern="0" dirty="0" err="1">
                <a:solidFill>
                  <a:srgbClr val="6A3E3E"/>
                </a:solidFill>
                <a:latin typeface="Menlo" panose="020B0609030804020204" pitchFamily="49" charset="0"/>
                <a:cs typeface="Times New Roman" panose="02020603050405020304" pitchFamily="18" charset="0"/>
              </a:rPr>
              <a:t>orderTableRuleConfig</a:t>
            </a:r>
            <a:r>
              <a:rPr lang="en-US" altLang="zh-CN" sz="1800" kern="0" dirty="0">
                <a:solidFill>
                  <a:srgbClr val="000000"/>
                </a:solidFill>
                <a:latin typeface="Menlo" panose="020B0609030804020204" pitchFamily="49" charset="0"/>
                <a:cs typeface="Times New Roman" panose="02020603050405020304" pitchFamily="18" charset="0"/>
              </a:rPr>
              <a:t> = </a:t>
            </a:r>
            <a:r>
              <a:rPr lang="en-US" altLang="zh-CN" sz="1800" b="1" kern="0" dirty="0">
                <a:solidFill>
                  <a:srgbClr val="7F0055"/>
                </a:solidFill>
                <a:latin typeface="Menlo" panose="020B0609030804020204" pitchFamily="49" charset="0"/>
                <a:cs typeface="Times New Roman" panose="02020603050405020304" pitchFamily="18" charset="0"/>
              </a:rPr>
              <a:t>new</a:t>
            </a:r>
            <a:r>
              <a:rPr lang="en-US" altLang="zh-CN" sz="1800" kern="0" dirty="0">
                <a:solidFill>
                  <a:srgbClr val="000000"/>
                </a:solidFill>
                <a:latin typeface="Menlo" panose="020B0609030804020204" pitchFamily="49" charset="0"/>
                <a:cs typeface="Times New Roman" panose="02020603050405020304" pitchFamily="18" charset="0"/>
              </a:rPr>
              <a:t> </a:t>
            </a:r>
            <a:r>
              <a:rPr lang="en-US" altLang="zh-CN" sz="1800" kern="0" dirty="0" err="1">
                <a:solidFill>
                  <a:srgbClr val="000000"/>
                </a:solidFill>
                <a:latin typeface="Menlo" panose="020B0609030804020204" pitchFamily="49" charset="0"/>
                <a:cs typeface="Times New Roman" panose="02020603050405020304" pitchFamily="18" charset="0"/>
              </a:rPr>
              <a:t>TableRuleConfiguration</a:t>
            </a:r>
            <a:r>
              <a:rPr lang="en-US" altLang="zh-CN" sz="1800" kern="0" dirty="0">
                <a:solidFill>
                  <a:srgbClr val="000000"/>
                </a:solidFill>
                <a:latin typeface="Menlo" panose="020B0609030804020204" pitchFamily="49" charset="0"/>
                <a:cs typeface="Times New Roman" panose="02020603050405020304" pitchFamily="18" charset="0"/>
              </a:rPr>
              <a:t>();</a:t>
            </a:r>
            <a:endParaRPr lang="zh-CN" altLang="zh-CN" sz="1800" kern="100" dirty="0">
              <a:latin typeface="Calibri" panose="020F0502020204030204" pitchFamily="34" charset="0"/>
              <a:cs typeface="Times New Roman" panose="02020603050405020304" pitchFamily="18" charset="0"/>
            </a:endParaRPr>
          </a:p>
          <a:p>
            <a:pPr marL="0" indent="0">
              <a:buNone/>
            </a:pPr>
            <a:r>
              <a:rPr lang="en-US" altLang="zh-CN" sz="1800" kern="0" dirty="0" err="1">
                <a:solidFill>
                  <a:srgbClr val="6A3E3E"/>
                </a:solidFill>
                <a:latin typeface="Menlo" panose="020B0609030804020204" pitchFamily="49" charset="0"/>
                <a:cs typeface="Times New Roman" panose="02020603050405020304" pitchFamily="18" charset="0"/>
              </a:rPr>
              <a:t>orderTableRuleConfig</a:t>
            </a:r>
            <a:r>
              <a:rPr lang="en-US" altLang="zh-CN" sz="1800" kern="0" dirty="0" err="1">
                <a:solidFill>
                  <a:srgbClr val="000000"/>
                </a:solidFill>
                <a:latin typeface="Menlo" panose="020B0609030804020204" pitchFamily="49" charset="0"/>
                <a:cs typeface="Times New Roman" panose="02020603050405020304" pitchFamily="18" charset="0"/>
              </a:rPr>
              <a:t>.setLogicTable</a:t>
            </a:r>
            <a:r>
              <a:rPr lang="en-US" altLang="zh-CN" sz="1800" kern="0" dirty="0">
                <a:solidFill>
                  <a:srgbClr val="000000"/>
                </a:solidFill>
                <a:latin typeface="Menlo" panose="020B0609030804020204" pitchFamily="49" charset="0"/>
                <a:cs typeface="Times New Roman" panose="02020603050405020304" pitchFamily="18" charset="0"/>
              </a:rPr>
              <a:t>(</a:t>
            </a:r>
            <a:r>
              <a:rPr lang="en-US" altLang="zh-CN" sz="1800" kern="0" dirty="0">
                <a:solidFill>
                  <a:srgbClr val="2A00FF"/>
                </a:solidFill>
                <a:latin typeface="Menlo" panose="020B0609030804020204" pitchFamily="49" charset="0"/>
                <a:cs typeface="Times New Roman" panose="02020603050405020304" pitchFamily="18" charset="0"/>
              </a:rPr>
              <a:t>"</a:t>
            </a:r>
            <a:r>
              <a:rPr lang="en-US" altLang="zh-CN" sz="1800" kern="0" dirty="0" err="1">
                <a:solidFill>
                  <a:srgbClr val="2A00FF"/>
                </a:solidFill>
                <a:latin typeface="Menlo" panose="020B0609030804020204" pitchFamily="49" charset="0"/>
                <a:cs typeface="Times New Roman" panose="02020603050405020304" pitchFamily="18" charset="0"/>
              </a:rPr>
              <a:t>t_order</a:t>
            </a:r>
            <a:r>
              <a:rPr lang="en-US" altLang="zh-CN" sz="1800" kern="0" dirty="0">
                <a:solidFill>
                  <a:srgbClr val="2A00FF"/>
                </a:solidFill>
                <a:latin typeface="Menlo" panose="020B0609030804020204" pitchFamily="49" charset="0"/>
                <a:cs typeface="Times New Roman" panose="02020603050405020304" pitchFamily="18" charset="0"/>
              </a:rPr>
              <a:t>"</a:t>
            </a:r>
            <a:r>
              <a:rPr lang="en-US" altLang="zh-CN" sz="1800" kern="0" dirty="0">
                <a:solidFill>
                  <a:srgbClr val="000000"/>
                </a:solidFill>
                <a:latin typeface="Menlo" panose="020B0609030804020204" pitchFamily="49" charset="0"/>
                <a:cs typeface="Times New Roman" panose="02020603050405020304" pitchFamily="18" charset="0"/>
              </a:rPr>
              <a:t>);</a:t>
            </a:r>
            <a:r>
              <a:rPr lang="en-US" altLang="zh-CN" sz="1800" kern="0" dirty="0">
                <a:solidFill>
                  <a:srgbClr val="3F7F5F"/>
                </a:solidFill>
                <a:latin typeface="Menlo" panose="020B0609030804020204" pitchFamily="49" charset="0"/>
                <a:cs typeface="Times New Roman" panose="02020603050405020304" pitchFamily="18" charset="0"/>
              </a:rPr>
              <a:t>//</a:t>
            </a:r>
            <a:r>
              <a:rPr lang="zh-CN" altLang="zh-CN" sz="1800" kern="0" dirty="0">
                <a:solidFill>
                  <a:srgbClr val="3F7F5F"/>
                </a:solidFill>
                <a:latin typeface="Menlo" panose="020B0609030804020204" pitchFamily="49" charset="0"/>
                <a:cs typeface="Menlo" panose="020B0609030804020204" pitchFamily="49" charset="0"/>
              </a:rPr>
              <a:t>设置逻辑表</a:t>
            </a:r>
            <a:r>
              <a:rPr lang="en-US" altLang="zh-CN" sz="1800" kern="0" dirty="0">
                <a:solidFill>
                  <a:srgbClr val="3F7F5F"/>
                </a:solidFill>
                <a:latin typeface="Menlo" panose="020B0609030804020204" pitchFamily="49" charset="0"/>
                <a:cs typeface="Times New Roman" panose="02020603050405020304" pitchFamily="18" charset="0"/>
              </a:rPr>
              <a:t>.</a:t>
            </a:r>
            <a:endParaRPr lang="zh-CN" altLang="zh-CN" sz="1800" kern="100" dirty="0">
              <a:latin typeface="Calibri" panose="020F0502020204030204" pitchFamily="34" charset="0"/>
              <a:cs typeface="Times New Roman" panose="02020603050405020304" pitchFamily="18" charset="0"/>
            </a:endParaRPr>
          </a:p>
          <a:p>
            <a:pPr marL="0" indent="0">
              <a:buNone/>
            </a:pPr>
            <a:r>
              <a:rPr lang="en-US" altLang="zh-CN" sz="1800" kern="0" dirty="0">
                <a:solidFill>
                  <a:srgbClr val="000000"/>
                </a:solidFill>
                <a:latin typeface="Menlo" panose="020B0609030804020204" pitchFamily="49" charset="0"/>
                <a:cs typeface="Times New Roman" panose="02020603050405020304" pitchFamily="18" charset="0"/>
              </a:rPr>
              <a:t>	    </a:t>
            </a:r>
            <a:r>
              <a:rPr lang="en-US" altLang="zh-CN" sz="1800" kern="0" dirty="0" err="1">
                <a:solidFill>
                  <a:srgbClr val="6A3E3E"/>
                </a:solidFill>
                <a:latin typeface="Menlo" panose="020B0609030804020204" pitchFamily="49" charset="0"/>
                <a:cs typeface="Times New Roman" panose="02020603050405020304" pitchFamily="18" charset="0"/>
              </a:rPr>
              <a:t>orderTableRuleConfig</a:t>
            </a:r>
            <a:r>
              <a:rPr lang="en-US" altLang="zh-CN" sz="1800" kern="0" dirty="0" err="1">
                <a:solidFill>
                  <a:srgbClr val="000000"/>
                </a:solidFill>
                <a:latin typeface="Menlo" panose="020B0609030804020204" pitchFamily="49" charset="0"/>
                <a:cs typeface="Times New Roman" panose="02020603050405020304" pitchFamily="18" charset="0"/>
              </a:rPr>
              <a:t>.setActualDataNodes</a:t>
            </a:r>
            <a:r>
              <a:rPr lang="en-US" altLang="zh-CN" sz="1800" kern="0" dirty="0">
                <a:solidFill>
                  <a:srgbClr val="000000"/>
                </a:solidFill>
                <a:latin typeface="Menlo" panose="020B0609030804020204" pitchFamily="49" charset="0"/>
                <a:cs typeface="Times New Roman" panose="02020603050405020304" pitchFamily="18" charset="0"/>
              </a:rPr>
              <a:t>(</a:t>
            </a:r>
            <a:r>
              <a:rPr lang="en-US" altLang="zh-CN" sz="1800" kern="0" dirty="0">
                <a:solidFill>
                  <a:srgbClr val="2A00FF"/>
                </a:solidFill>
                <a:latin typeface="Menlo" panose="020B0609030804020204" pitchFamily="49" charset="0"/>
                <a:cs typeface="Times New Roman" panose="02020603050405020304" pitchFamily="18" charset="0"/>
              </a:rPr>
              <a:t>"ds_${0..1}.</a:t>
            </a:r>
            <a:r>
              <a:rPr lang="en-US" altLang="zh-CN" sz="1800" kern="0" dirty="0" err="1">
                <a:solidFill>
                  <a:srgbClr val="2A00FF"/>
                </a:solidFill>
                <a:latin typeface="Menlo" panose="020B0609030804020204" pitchFamily="49" charset="0"/>
                <a:cs typeface="Times New Roman" panose="02020603050405020304" pitchFamily="18" charset="0"/>
              </a:rPr>
              <a:t>t_order</a:t>
            </a:r>
            <a:r>
              <a:rPr lang="en-US" altLang="zh-CN" sz="1800" kern="0" dirty="0">
                <a:solidFill>
                  <a:srgbClr val="2A00FF"/>
                </a:solidFill>
                <a:latin typeface="Menlo" panose="020B0609030804020204" pitchFamily="49" charset="0"/>
                <a:cs typeface="Times New Roman" panose="02020603050405020304" pitchFamily="18" charset="0"/>
              </a:rPr>
              <a:t>_${0..1}"</a:t>
            </a:r>
            <a:r>
              <a:rPr lang="en-US" altLang="zh-CN" sz="1800" kern="0" dirty="0">
                <a:solidFill>
                  <a:srgbClr val="000000"/>
                </a:solidFill>
                <a:latin typeface="Menlo" panose="020B0609030804020204" pitchFamily="49" charset="0"/>
                <a:cs typeface="Times New Roman" panose="02020603050405020304" pitchFamily="18" charset="0"/>
              </a:rPr>
              <a:t>);</a:t>
            </a:r>
            <a:r>
              <a:rPr lang="en-US" altLang="zh-CN" sz="1800" kern="0" dirty="0">
                <a:solidFill>
                  <a:srgbClr val="3F7F5F"/>
                </a:solidFill>
                <a:latin typeface="Menlo" panose="020B0609030804020204" pitchFamily="49" charset="0"/>
                <a:cs typeface="Times New Roman" panose="02020603050405020304" pitchFamily="18" charset="0"/>
              </a:rPr>
              <a:t>//</a:t>
            </a:r>
            <a:r>
              <a:rPr lang="zh-CN" altLang="zh-CN" sz="1800" kern="0" dirty="0">
                <a:solidFill>
                  <a:srgbClr val="3F7F5F"/>
                </a:solidFill>
                <a:latin typeface="Menlo" panose="020B0609030804020204" pitchFamily="49" charset="0"/>
                <a:cs typeface="Menlo" panose="020B0609030804020204" pitchFamily="49" charset="0"/>
              </a:rPr>
              <a:t>设置实际数据节点</a:t>
            </a:r>
            <a:r>
              <a:rPr lang="en-US" altLang="zh-CN" sz="1800" kern="0" dirty="0">
                <a:solidFill>
                  <a:srgbClr val="3F7F5F"/>
                </a:solidFill>
                <a:latin typeface="Menlo" panose="020B0609030804020204" pitchFamily="49" charset="0"/>
                <a:cs typeface="Times New Roman" panose="02020603050405020304" pitchFamily="18" charset="0"/>
              </a:rPr>
              <a:t>.</a:t>
            </a:r>
            <a:endParaRPr lang="zh-CN" altLang="zh-CN" sz="1800" kern="100" dirty="0">
              <a:latin typeface="Calibri" panose="020F0502020204030204" pitchFamily="34" charset="0"/>
              <a:cs typeface="Times New Roman" panose="02020603050405020304" pitchFamily="18" charset="0"/>
            </a:endParaRPr>
          </a:p>
          <a:p>
            <a:pPr marL="0" indent="0">
              <a:buNone/>
            </a:pPr>
            <a:r>
              <a:rPr lang="en-US" altLang="zh-CN" sz="1800" kern="0" dirty="0" err="1">
                <a:solidFill>
                  <a:srgbClr val="6A3E3E"/>
                </a:solidFill>
                <a:latin typeface="Menlo" panose="020B0609030804020204" pitchFamily="49" charset="0"/>
                <a:cs typeface="Times New Roman" panose="02020603050405020304" pitchFamily="18" charset="0"/>
              </a:rPr>
              <a:t>orderTableRuleConfig</a:t>
            </a:r>
            <a:r>
              <a:rPr lang="en-US" altLang="zh-CN" sz="1800" kern="0" dirty="0" err="1">
                <a:solidFill>
                  <a:srgbClr val="000000"/>
                </a:solidFill>
                <a:latin typeface="Menlo" panose="020B0609030804020204" pitchFamily="49" charset="0"/>
                <a:cs typeface="Times New Roman" panose="02020603050405020304" pitchFamily="18" charset="0"/>
              </a:rPr>
              <a:t>.setKeyGeneratorColumnName</a:t>
            </a:r>
            <a:r>
              <a:rPr lang="en-US" altLang="zh-CN" sz="1800" kern="0" dirty="0">
                <a:solidFill>
                  <a:srgbClr val="000000"/>
                </a:solidFill>
                <a:latin typeface="Menlo" panose="020B0609030804020204" pitchFamily="49" charset="0"/>
                <a:cs typeface="Times New Roman" panose="02020603050405020304" pitchFamily="18" charset="0"/>
              </a:rPr>
              <a:t>(</a:t>
            </a:r>
            <a:r>
              <a:rPr lang="en-US" altLang="zh-CN" sz="1800" kern="0" dirty="0">
                <a:solidFill>
                  <a:srgbClr val="2A00FF"/>
                </a:solidFill>
                <a:latin typeface="Menlo" panose="020B0609030804020204" pitchFamily="49" charset="0"/>
                <a:cs typeface="Times New Roman" panose="02020603050405020304" pitchFamily="18" charset="0"/>
              </a:rPr>
              <a:t>"</a:t>
            </a:r>
            <a:r>
              <a:rPr lang="en-US" altLang="zh-CN" sz="1800" kern="0" dirty="0" err="1">
                <a:solidFill>
                  <a:srgbClr val="2A00FF"/>
                </a:solidFill>
                <a:latin typeface="Menlo" panose="020B0609030804020204" pitchFamily="49" charset="0"/>
                <a:cs typeface="Times New Roman" panose="02020603050405020304" pitchFamily="18" charset="0"/>
              </a:rPr>
              <a:t>order_id</a:t>
            </a:r>
            <a:r>
              <a:rPr lang="en-US" altLang="zh-CN" sz="1800" kern="0" dirty="0">
                <a:solidFill>
                  <a:srgbClr val="2A00FF"/>
                </a:solidFill>
                <a:latin typeface="Menlo" panose="020B0609030804020204" pitchFamily="49" charset="0"/>
                <a:cs typeface="Times New Roman" panose="02020603050405020304" pitchFamily="18" charset="0"/>
              </a:rPr>
              <a:t>"</a:t>
            </a:r>
            <a:r>
              <a:rPr lang="en-US" altLang="zh-CN" sz="1800" kern="0" dirty="0">
                <a:solidFill>
                  <a:srgbClr val="000000"/>
                </a:solidFill>
                <a:latin typeface="Menlo" panose="020B0609030804020204" pitchFamily="49" charset="0"/>
                <a:cs typeface="Times New Roman" panose="02020603050405020304" pitchFamily="18" charset="0"/>
              </a:rPr>
              <a:t>);</a:t>
            </a:r>
            <a:r>
              <a:rPr lang="en-US" altLang="zh-CN" sz="1800" kern="0" dirty="0">
                <a:solidFill>
                  <a:srgbClr val="3F7F5F"/>
                </a:solidFill>
                <a:latin typeface="Menlo" panose="020B0609030804020204" pitchFamily="49" charset="0"/>
                <a:cs typeface="Times New Roman" panose="02020603050405020304" pitchFamily="18" charset="0"/>
              </a:rPr>
              <a:t>//</a:t>
            </a:r>
            <a:r>
              <a:rPr lang="zh-CN" altLang="zh-CN" sz="1800" kern="0" dirty="0">
                <a:solidFill>
                  <a:srgbClr val="3F7F5F"/>
                </a:solidFill>
                <a:latin typeface="Menlo" panose="020B0609030804020204" pitchFamily="49" charset="0"/>
                <a:cs typeface="Menlo" panose="020B0609030804020204" pitchFamily="49" charset="0"/>
              </a:rPr>
              <a:t>设置主键列名称</a:t>
            </a:r>
            <a:r>
              <a:rPr lang="en-US" altLang="zh-CN" sz="1800" kern="0" dirty="0">
                <a:solidFill>
                  <a:srgbClr val="3F7F5F"/>
                </a:solidFill>
                <a:latin typeface="Menlo" panose="020B0609030804020204" pitchFamily="49" charset="0"/>
                <a:cs typeface="Times New Roman" panose="02020603050405020304" pitchFamily="18" charset="0"/>
              </a:rPr>
              <a:t>.</a:t>
            </a:r>
            <a:endParaRPr lang="zh-CN" altLang="zh-CN" sz="1800" kern="100" dirty="0">
              <a:latin typeface="Calibri" panose="020F0502020204030204" pitchFamily="34" charset="0"/>
              <a:cs typeface="Times New Roman" panose="02020603050405020304" pitchFamily="18" charset="0"/>
            </a:endParaRPr>
          </a:p>
          <a:p>
            <a:pPr marL="0" indent="0">
              <a:buNone/>
            </a:pPr>
            <a:r>
              <a:rPr lang="en-US" altLang="zh-CN" sz="1800" kern="0" dirty="0">
                <a:solidFill>
                  <a:srgbClr val="000000"/>
                </a:solidFill>
                <a:latin typeface="Menlo" panose="020B0609030804020204" pitchFamily="49" charset="0"/>
                <a:cs typeface="Times New Roman" panose="02020603050405020304" pitchFamily="18" charset="0"/>
              </a:rPr>
              <a:t>	    </a:t>
            </a:r>
            <a:endParaRPr lang="zh-CN" altLang="zh-CN" sz="1800" kern="100" dirty="0">
              <a:latin typeface="Calibri" panose="020F0502020204030204" pitchFamily="34" charset="0"/>
              <a:cs typeface="Times New Roman" panose="02020603050405020304" pitchFamily="18" charset="0"/>
            </a:endParaRPr>
          </a:p>
          <a:p>
            <a:pPr marL="0" indent="0">
              <a:buNone/>
            </a:pPr>
            <a:r>
              <a:rPr lang="en-US" altLang="zh-CN" sz="1800" kern="0" dirty="0">
                <a:solidFill>
                  <a:srgbClr val="000000"/>
                </a:solidFill>
                <a:latin typeface="Menlo" panose="020B0609030804020204" pitchFamily="49" charset="0"/>
                <a:cs typeface="Times New Roman" panose="02020603050405020304" pitchFamily="18" charset="0"/>
              </a:rPr>
              <a:t>	    </a:t>
            </a:r>
            <a:r>
              <a:rPr lang="en-US" altLang="zh-CN" sz="1800" kern="0" dirty="0">
                <a:solidFill>
                  <a:srgbClr val="3F7F5F"/>
                </a:solidFill>
                <a:latin typeface="Menlo" panose="020B0609030804020204" pitchFamily="49" charset="0"/>
                <a:cs typeface="Times New Roman" panose="02020603050405020304" pitchFamily="18" charset="0"/>
              </a:rPr>
              <a:t>// </a:t>
            </a:r>
            <a:r>
              <a:rPr lang="zh-CN" altLang="zh-CN" sz="1800" kern="0" dirty="0">
                <a:solidFill>
                  <a:srgbClr val="3F7F5F"/>
                </a:solidFill>
                <a:latin typeface="Menlo" panose="020B0609030804020204" pitchFamily="49" charset="0"/>
                <a:cs typeface="Menlo" panose="020B0609030804020204" pitchFamily="49" charset="0"/>
              </a:rPr>
              <a:t>配置</a:t>
            </a:r>
            <a:r>
              <a:rPr lang="en-US" altLang="zh-CN" sz="1800" kern="0" dirty="0">
                <a:solidFill>
                  <a:srgbClr val="3F7F5F"/>
                </a:solidFill>
                <a:latin typeface="Menlo" panose="020B0609030804020204" pitchFamily="49" charset="0"/>
                <a:cs typeface="Times New Roman" panose="02020603050405020304" pitchFamily="18" charset="0"/>
              </a:rPr>
              <a:t>Order</a:t>
            </a:r>
            <a:r>
              <a:rPr lang="zh-CN" altLang="zh-CN" sz="1800" kern="0" dirty="0">
                <a:solidFill>
                  <a:srgbClr val="3F7F5F"/>
                </a:solidFill>
                <a:latin typeface="Menlo" panose="020B0609030804020204" pitchFamily="49" charset="0"/>
                <a:cs typeface="Menlo" panose="020B0609030804020204" pitchFamily="49" charset="0"/>
              </a:rPr>
              <a:t>表规则：配置分库</a:t>
            </a:r>
            <a:r>
              <a:rPr lang="en-US" altLang="zh-CN" sz="1800" kern="0" dirty="0">
                <a:solidFill>
                  <a:srgbClr val="3F7F5F"/>
                </a:solidFill>
                <a:latin typeface="Menlo" panose="020B0609030804020204" pitchFamily="49" charset="0"/>
                <a:cs typeface="Times New Roman" panose="02020603050405020304" pitchFamily="18" charset="0"/>
              </a:rPr>
              <a:t> + </a:t>
            </a:r>
            <a:r>
              <a:rPr lang="zh-CN" altLang="zh-CN" sz="1800" kern="0" dirty="0">
                <a:solidFill>
                  <a:srgbClr val="3F7F5F"/>
                </a:solidFill>
                <a:latin typeface="Menlo" panose="020B0609030804020204" pitchFamily="49" charset="0"/>
                <a:cs typeface="Menlo" panose="020B0609030804020204" pitchFamily="49" charset="0"/>
              </a:rPr>
              <a:t>分表策略</a:t>
            </a:r>
            <a:r>
              <a:rPr lang="en-US" altLang="zh-CN" sz="1800" kern="0" dirty="0">
                <a:solidFill>
                  <a:srgbClr val="3F7F5F"/>
                </a:solidFill>
                <a:latin typeface="Menlo" panose="020B0609030804020204" pitchFamily="49" charset="0"/>
                <a:cs typeface="Times New Roman" panose="02020603050405020304" pitchFamily="18" charset="0"/>
              </a:rPr>
              <a:t>(</a:t>
            </a:r>
            <a:r>
              <a:rPr lang="zh-CN" altLang="zh-CN" sz="1800" kern="0" dirty="0">
                <a:solidFill>
                  <a:srgbClr val="3F7F5F"/>
                </a:solidFill>
                <a:latin typeface="Menlo" panose="020B0609030804020204" pitchFamily="49" charset="0"/>
                <a:cs typeface="Menlo" panose="020B0609030804020204" pitchFamily="49" charset="0"/>
              </a:rPr>
              <a:t>这个也可以在</a:t>
            </a:r>
            <a:r>
              <a:rPr lang="en-US" altLang="zh-CN" sz="1800" kern="0" dirty="0" err="1">
                <a:solidFill>
                  <a:srgbClr val="3F7F5F"/>
                </a:solidFill>
                <a:latin typeface="Menlo" panose="020B0609030804020204" pitchFamily="49" charset="0"/>
                <a:cs typeface="Times New Roman" panose="02020603050405020304" pitchFamily="18" charset="0"/>
              </a:rPr>
              <a:t>ShardingRuleConfiguration</a:t>
            </a:r>
            <a:r>
              <a:rPr lang="zh-CN" altLang="zh-CN" sz="1800" kern="0" dirty="0">
                <a:solidFill>
                  <a:srgbClr val="3F7F5F"/>
                </a:solidFill>
                <a:latin typeface="Menlo" panose="020B0609030804020204" pitchFamily="49" charset="0"/>
                <a:cs typeface="Menlo" panose="020B0609030804020204" pitchFamily="49" charset="0"/>
              </a:rPr>
              <a:t>进行统一设置</a:t>
            </a:r>
            <a:r>
              <a:rPr lang="en-US" altLang="zh-CN" sz="1800" kern="0" dirty="0">
                <a:solidFill>
                  <a:srgbClr val="3F7F5F"/>
                </a:solidFill>
                <a:latin typeface="Menlo" panose="020B0609030804020204" pitchFamily="49" charset="0"/>
                <a:cs typeface="Times New Roman" panose="02020603050405020304" pitchFamily="18" charset="0"/>
              </a:rPr>
              <a:t>)</a:t>
            </a:r>
            <a:endParaRPr lang="zh-CN" altLang="zh-CN" sz="1800" kern="100" dirty="0">
              <a:latin typeface="Calibri" panose="020F0502020204030204" pitchFamily="34" charset="0"/>
              <a:cs typeface="Times New Roman" panose="02020603050405020304" pitchFamily="18" charset="0"/>
            </a:endParaRPr>
          </a:p>
          <a:p>
            <a:pPr marL="0" indent="0">
              <a:buNone/>
            </a:pPr>
            <a:r>
              <a:rPr lang="en-US" altLang="zh-CN" sz="1800" kern="0" dirty="0" err="1">
                <a:solidFill>
                  <a:srgbClr val="6A3E3E"/>
                </a:solidFill>
                <a:latin typeface="Menlo" panose="020B0609030804020204" pitchFamily="49" charset="0"/>
                <a:cs typeface="Times New Roman" panose="02020603050405020304" pitchFamily="18" charset="0"/>
              </a:rPr>
              <a:t>orderTableRuleConfig</a:t>
            </a:r>
            <a:r>
              <a:rPr lang="en-US" altLang="zh-CN" sz="1800" kern="0" dirty="0" err="1">
                <a:solidFill>
                  <a:srgbClr val="000000"/>
                </a:solidFill>
                <a:latin typeface="Menlo" panose="020B0609030804020204" pitchFamily="49" charset="0"/>
                <a:cs typeface="Times New Roman" panose="02020603050405020304" pitchFamily="18" charset="0"/>
              </a:rPr>
              <a:t>.setDatabaseShardingStrategyConfig</a:t>
            </a:r>
            <a:r>
              <a:rPr lang="en-US" altLang="zh-CN" sz="1800" kern="0" dirty="0">
                <a:solidFill>
                  <a:srgbClr val="000000"/>
                </a:solidFill>
                <a:latin typeface="Menlo" panose="020B0609030804020204" pitchFamily="49" charset="0"/>
                <a:cs typeface="Times New Roman" panose="02020603050405020304" pitchFamily="18" charset="0"/>
              </a:rPr>
              <a:t>(</a:t>
            </a:r>
            <a:r>
              <a:rPr lang="en-US" altLang="zh-CN" sz="1800" b="1" kern="0" dirty="0">
                <a:solidFill>
                  <a:srgbClr val="7F0055"/>
                </a:solidFill>
                <a:latin typeface="Menlo" panose="020B0609030804020204" pitchFamily="49" charset="0"/>
                <a:cs typeface="Times New Roman" panose="02020603050405020304" pitchFamily="18" charset="0"/>
              </a:rPr>
              <a:t>new</a:t>
            </a:r>
            <a:r>
              <a:rPr lang="en-US" altLang="zh-CN" sz="1800" kern="0" dirty="0">
                <a:solidFill>
                  <a:srgbClr val="000000"/>
                </a:solidFill>
                <a:latin typeface="Menlo" panose="020B0609030804020204" pitchFamily="49" charset="0"/>
                <a:cs typeface="Times New Roman" panose="02020603050405020304" pitchFamily="18" charset="0"/>
              </a:rPr>
              <a:t> </a:t>
            </a:r>
            <a:r>
              <a:rPr lang="en-US" altLang="zh-CN" sz="1800" kern="0" dirty="0" err="1">
                <a:solidFill>
                  <a:srgbClr val="000000"/>
                </a:solidFill>
                <a:latin typeface="Menlo" panose="020B0609030804020204" pitchFamily="49" charset="0"/>
                <a:cs typeface="Times New Roman" panose="02020603050405020304" pitchFamily="18" charset="0"/>
              </a:rPr>
              <a:t>InlineShardingStrategyConfiguration</a:t>
            </a:r>
            <a:r>
              <a:rPr lang="en-US" altLang="zh-CN" sz="1800" kern="0" dirty="0">
                <a:solidFill>
                  <a:srgbClr val="000000"/>
                </a:solidFill>
                <a:latin typeface="Menlo" panose="020B0609030804020204" pitchFamily="49" charset="0"/>
                <a:cs typeface="Times New Roman" panose="02020603050405020304" pitchFamily="18" charset="0"/>
              </a:rPr>
              <a:t>(</a:t>
            </a:r>
            <a:r>
              <a:rPr lang="en-US" altLang="zh-CN" sz="1800" kern="0" dirty="0">
                <a:solidFill>
                  <a:srgbClr val="2A00FF"/>
                </a:solidFill>
                <a:latin typeface="Menlo" panose="020B0609030804020204" pitchFamily="49" charset="0"/>
                <a:cs typeface="Times New Roman" panose="02020603050405020304" pitchFamily="18" charset="0"/>
              </a:rPr>
              <a:t>"</a:t>
            </a:r>
            <a:r>
              <a:rPr lang="en-US" altLang="zh-CN" sz="1800" kern="0" dirty="0" err="1">
                <a:solidFill>
                  <a:srgbClr val="2A00FF"/>
                </a:solidFill>
                <a:latin typeface="Menlo" panose="020B0609030804020204" pitchFamily="49" charset="0"/>
                <a:cs typeface="Times New Roman" panose="02020603050405020304" pitchFamily="18" charset="0"/>
              </a:rPr>
              <a:t>user_id</a:t>
            </a:r>
            <a:r>
              <a:rPr lang="en-US" altLang="zh-CN" sz="1800" kern="0" dirty="0">
                <a:solidFill>
                  <a:srgbClr val="2A00FF"/>
                </a:solidFill>
                <a:latin typeface="Menlo" panose="020B0609030804020204" pitchFamily="49" charset="0"/>
                <a:cs typeface="Times New Roman" panose="02020603050405020304" pitchFamily="18" charset="0"/>
              </a:rPr>
              <a:t>"</a:t>
            </a:r>
            <a:r>
              <a:rPr lang="en-US" altLang="zh-CN" sz="1800" kern="0" dirty="0">
                <a:solidFill>
                  <a:srgbClr val="000000"/>
                </a:solidFill>
                <a:latin typeface="Menlo" panose="020B0609030804020204" pitchFamily="49" charset="0"/>
                <a:cs typeface="Times New Roman" panose="02020603050405020304" pitchFamily="18" charset="0"/>
              </a:rPr>
              <a:t>, </a:t>
            </a:r>
            <a:r>
              <a:rPr lang="en-US" altLang="zh-CN" sz="1800" kern="0" dirty="0">
                <a:solidFill>
                  <a:srgbClr val="2A00FF"/>
                </a:solidFill>
                <a:latin typeface="Menlo" panose="020B0609030804020204" pitchFamily="49" charset="0"/>
                <a:cs typeface="Times New Roman" panose="02020603050405020304" pitchFamily="18" charset="0"/>
              </a:rPr>
              <a:t>"ds_${</a:t>
            </a:r>
            <a:r>
              <a:rPr lang="en-US" altLang="zh-CN" sz="1800" kern="0" dirty="0" err="1">
                <a:solidFill>
                  <a:srgbClr val="2A00FF"/>
                </a:solidFill>
                <a:latin typeface="Menlo" panose="020B0609030804020204" pitchFamily="49" charset="0"/>
                <a:cs typeface="Times New Roman" panose="02020603050405020304" pitchFamily="18" charset="0"/>
              </a:rPr>
              <a:t>user_id</a:t>
            </a:r>
            <a:r>
              <a:rPr lang="en-US" altLang="zh-CN" sz="1800" kern="0" dirty="0">
                <a:solidFill>
                  <a:srgbClr val="2A00FF"/>
                </a:solidFill>
                <a:latin typeface="Menlo" panose="020B0609030804020204" pitchFamily="49" charset="0"/>
                <a:cs typeface="Times New Roman" panose="02020603050405020304" pitchFamily="18" charset="0"/>
              </a:rPr>
              <a:t> % 2}"</a:t>
            </a:r>
            <a:r>
              <a:rPr lang="en-US" altLang="zh-CN" sz="1800" kern="0" dirty="0">
                <a:solidFill>
                  <a:srgbClr val="000000"/>
                </a:solidFill>
                <a:latin typeface="Menlo" panose="020B0609030804020204" pitchFamily="49" charset="0"/>
                <a:cs typeface="Times New Roman" panose="02020603050405020304" pitchFamily="18" charset="0"/>
              </a:rPr>
              <a:t>));</a:t>
            </a:r>
            <a:endParaRPr lang="zh-CN" altLang="zh-CN" sz="1800" kern="100" dirty="0">
              <a:latin typeface="Calibri" panose="020F0502020204030204" pitchFamily="34" charset="0"/>
              <a:cs typeface="Times New Roman" panose="02020603050405020304" pitchFamily="18" charset="0"/>
            </a:endParaRPr>
          </a:p>
          <a:p>
            <a:pPr marL="0" indent="0">
              <a:buNone/>
            </a:pPr>
            <a:r>
              <a:rPr lang="en-US" altLang="zh-CN" sz="1800" kern="0" dirty="0" err="1">
                <a:solidFill>
                  <a:srgbClr val="6A3E3E"/>
                </a:solidFill>
                <a:latin typeface="Menlo" panose="020B0609030804020204" pitchFamily="49" charset="0"/>
                <a:cs typeface="Times New Roman" panose="02020603050405020304" pitchFamily="18" charset="0"/>
              </a:rPr>
              <a:t>orderTableRuleConfig</a:t>
            </a:r>
            <a:r>
              <a:rPr lang="en-US" altLang="zh-CN" sz="1800" kern="0" dirty="0" err="1">
                <a:solidFill>
                  <a:srgbClr val="000000"/>
                </a:solidFill>
                <a:latin typeface="Menlo" panose="020B0609030804020204" pitchFamily="49" charset="0"/>
                <a:cs typeface="Times New Roman" panose="02020603050405020304" pitchFamily="18" charset="0"/>
              </a:rPr>
              <a:t>.setTableShardingStrategyConfig</a:t>
            </a:r>
            <a:r>
              <a:rPr lang="en-US" altLang="zh-CN" sz="1800" kern="0" dirty="0">
                <a:solidFill>
                  <a:srgbClr val="000000"/>
                </a:solidFill>
                <a:latin typeface="Menlo" panose="020B0609030804020204" pitchFamily="49" charset="0"/>
                <a:cs typeface="Times New Roman" panose="02020603050405020304" pitchFamily="18" charset="0"/>
              </a:rPr>
              <a:t>(</a:t>
            </a:r>
            <a:r>
              <a:rPr lang="en-US" altLang="zh-CN" sz="1800" b="1" kern="0" dirty="0">
                <a:solidFill>
                  <a:srgbClr val="7F0055"/>
                </a:solidFill>
                <a:latin typeface="Menlo" panose="020B0609030804020204" pitchFamily="49" charset="0"/>
                <a:cs typeface="Times New Roman" panose="02020603050405020304" pitchFamily="18" charset="0"/>
              </a:rPr>
              <a:t>new</a:t>
            </a:r>
            <a:r>
              <a:rPr lang="en-US" altLang="zh-CN" sz="1800" kern="0" dirty="0">
                <a:solidFill>
                  <a:srgbClr val="000000"/>
                </a:solidFill>
                <a:latin typeface="Menlo" panose="020B0609030804020204" pitchFamily="49" charset="0"/>
                <a:cs typeface="Times New Roman" panose="02020603050405020304" pitchFamily="18" charset="0"/>
              </a:rPr>
              <a:t> </a:t>
            </a:r>
            <a:r>
              <a:rPr lang="en-US" altLang="zh-CN" sz="1800" kern="0" dirty="0" err="1">
                <a:solidFill>
                  <a:srgbClr val="000000"/>
                </a:solidFill>
                <a:latin typeface="Menlo" panose="020B0609030804020204" pitchFamily="49" charset="0"/>
                <a:cs typeface="Times New Roman" panose="02020603050405020304" pitchFamily="18" charset="0"/>
              </a:rPr>
              <a:t>InlineShardingStrategyConfiguration</a:t>
            </a:r>
            <a:r>
              <a:rPr lang="en-US" altLang="zh-CN" sz="1800" kern="0" dirty="0">
                <a:solidFill>
                  <a:srgbClr val="000000"/>
                </a:solidFill>
                <a:latin typeface="Menlo" panose="020B0609030804020204" pitchFamily="49" charset="0"/>
                <a:cs typeface="Times New Roman" panose="02020603050405020304" pitchFamily="18" charset="0"/>
              </a:rPr>
              <a:t>(</a:t>
            </a:r>
            <a:r>
              <a:rPr lang="en-US" altLang="zh-CN" sz="1800" kern="0" dirty="0">
                <a:solidFill>
                  <a:srgbClr val="2A00FF"/>
                </a:solidFill>
                <a:latin typeface="Menlo" panose="020B0609030804020204" pitchFamily="49" charset="0"/>
                <a:cs typeface="Times New Roman" panose="02020603050405020304" pitchFamily="18" charset="0"/>
              </a:rPr>
              <a:t>"</a:t>
            </a:r>
            <a:r>
              <a:rPr lang="en-US" altLang="zh-CN" sz="1800" kern="0" dirty="0" err="1">
                <a:solidFill>
                  <a:srgbClr val="2A00FF"/>
                </a:solidFill>
                <a:latin typeface="Menlo" panose="020B0609030804020204" pitchFamily="49" charset="0"/>
                <a:cs typeface="Times New Roman" panose="02020603050405020304" pitchFamily="18" charset="0"/>
              </a:rPr>
              <a:t>order_id</a:t>
            </a:r>
            <a:r>
              <a:rPr lang="en-US" altLang="zh-CN" sz="1800" kern="0" dirty="0">
                <a:solidFill>
                  <a:srgbClr val="2A00FF"/>
                </a:solidFill>
                <a:latin typeface="Menlo" panose="020B0609030804020204" pitchFamily="49" charset="0"/>
                <a:cs typeface="Times New Roman" panose="02020603050405020304" pitchFamily="18" charset="0"/>
              </a:rPr>
              <a:t>"</a:t>
            </a:r>
            <a:r>
              <a:rPr lang="en-US" altLang="zh-CN" sz="1800" kern="0" dirty="0">
                <a:solidFill>
                  <a:srgbClr val="000000"/>
                </a:solidFill>
                <a:latin typeface="Menlo" panose="020B0609030804020204" pitchFamily="49" charset="0"/>
                <a:cs typeface="Times New Roman" panose="02020603050405020304" pitchFamily="18" charset="0"/>
              </a:rPr>
              <a:t>, </a:t>
            </a:r>
            <a:r>
              <a:rPr lang="en-US" altLang="zh-CN" sz="1800" kern="0" dirty="0">
                <a:solidFill>
                  <a:srgbClr val="2A00FF"/>
                </a:solidFill>
                <a:latin typeface="Menlo" panose="020B0609030804020204" pitchFamily="49" charset="0"/>
                <a:cs typeface="Times New Roman" panose="02020603050405020304" pitchFamily="18" charset="0"/>
              </a:rPr>
              <a:t>"</a:t>
            </a:r>
            <a:r>
              <a:rPr lang="en-US" altLang="zh-CN" sz="1800" kern="0" dirty="0" err="1">
                <a:solidFill>
                  <a:srgbClr val="2A00FF"/>
                </a:solidFill>
                <a:latin typeface="Menlo" panose="020B0609030804020204" pitchFamily="49" charset="0"/>
                <a:cs typeface="Times New Roman" panose="02020603050405020304" pitchFamily="18" charset="0"/>
              </a:rPr>
              <a:t>t_order</a:t>
            </a:r>
            <a:r>
              <a:rPr lang="en-US" altLang="zh-CN" sz="1800" kern="0" dirty="0">
                <a:solidFill>
                  <a:srgbClr val="2A00FF"/>
                </a:solidFill>
                <a:latin typeface="Menlo" panose="020B0609030804020204" pitchFamily="49" charset="0"/>
                <a:cs typeface="Times New Roman" panose="02020603050405020304" pitchFamily="18" charset="0"/>
              </a:rPr>
              <a:t>_${</a:t>
            </a:r>
            <a:r>
              <a:rPr lang="en-US" altLang="zh-CN" sz="1800" kern="0" dirty="0" err="1">
                <a:solidFill>
                  <a:srgbClr val="2A00FF"/>
                </a:solidFill>
                <a:latin typeface="Menlo" panose="020B0609030804020204" pitchFamily="49" charset="0"/>
                <a:cs typeface="Times New Roman" panose="02020603050405020304" pitchFamily="18" charset="0"/>
              </a:rPr>
              <a:t>order_id</a:t>
            </a:r>
            <a:r>
              <a:rPr lang="en-US" altLang="zh-CN" sz="1800" kern="0" dirty="0">
                <a:solidFill>
                  <a:srgbClr val="2A00FF"/>
                </a:solidFill>
                <a:latin typeface="Menlo" panose="020B0609030804020204" pitchFamily="49" charset="0"/>
                <a:cs typeface="Times New Roman" panose="02020603050405020304" pitchFamily="18" charset="0"/>
              </a:rPr>
              <a:t> % 2}"</a:t>
            </a:r>
            <a:r>
              <a:rPr lang="en-US" altLang="zh-CN" sz="1800" kern="0" dirty="0">
                <a:solidFill>
                  <a:srgbClr val="000000"/>
                </a:solidFill>
                <a:latin typeface="Menlo" panose="020B0609030804020204" pitchFamily="49" charset="0"/>
                <a:cs typeface="Times New Roman" panose="02020603050405020304" pitchFamily="18" charset="0"/>
              </a:rPr>
              <a:t>));</a:t>
            </a:r>
            <a:endParaRPr lang="zh-CN" altLang="zh-CN" sz="1800" kern="100" dirty="0">
              <a:latin typeface="Calibri" panose="020F0502020204030204" pitchFamily="34" charset="0"/>
              <a:cs typeface="Times New Roman" panose="02020603050405020304" pitchFamily="18" charset="0"/>
            </a:endParaRPr>
          </a:p>
          <a:p>
            <a:pPr marL="0" indent="0">
              <a:lnSpc>
                <a:spcPct val="150000"/>
              </a:lnSpc>
              <a:spcBef>
                <a:spcPts val="1125"/>
              </a:spcBef>
              <a:spcAft>
                <a:spcPts val="1125"/>
              </a:spcAft>
              <a:buNone/>
            </a:pPr>
            <a:endParaRPr lang="zh-CN" altLang="zh-CN" sz="1800" dirty="0">
              <a:latin typeface="宋体" panose="02010600030101010101" pitchFamily="2" charset="-122"/>
              <a:cs typeface="宋体" panose="02010600030101010101" pitchFamily="2" charset="-122"/>
            </a:endParaRPr>
          </a:p>
        </p:txBody>
      </p:sp>
    </p:spTree>
    <p:extLst>
      <p:ext uri="{BB962C8B-B14F-4D97-AF65-F5344CB8AC3E}">
        <p14:creationId xmlns:p14="http://schemas.microsoft.com/office/powerpoint/2010/main" val="313983678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b="1" dirty="0"/>
              <a:t>2.9 </a:t>
            </a:r>
            <a:r>
              <a:rPr lang="zh-CN" altLang="zh-CN" b="1" dirty="0"/>
              <a:t>创建数据库和表结构信息</a:t>
            </a:r>
            <a:endParaRPr lang="zh-CN" altLang="zh-CN" dirty="0"/>
          </a:p>
        </p:txBody>
      </p:sp>
      <p:sp>
        <p:nvSpPr>
          <p:cNvPr id="3" name="内容占位符 2"/>
          <p:cNvSpPr>
            <a:spLocks noGrp="1"/>
          </p:cNvSpPr>
          <p:nvPr>
            <p:ph idx="1"/>
          </p:nvPr>
        </p:nvSpPr>
        <p:spPr/>
        <p:txBody>
          <a:bodyPr>
            <a:noAutofit/>
          </a:bodyPr>
          <a:lstStyle/>
          <a:p>
            <a:pPr marL="0" indent="0">
              <a:buNone/>
            </a:pPr>
            <a:r>
              <a:rPr lang="en-US" altLang="zh-CN" sz="1000" b="1" kern="0" dirty="0">
                <a:solidFill>
                  <a:srgbClr val="7F0055"/>
                </a:solidFill>
                <a:latin typeface="Consolas" panose="020B0609020204030204" pitchFamily="49" charset="0"/>
                <a:cs typeface="Times New Roman" panose="02020603050405020304" pitchFamily="18" charset="0"/>
              </a:rPr>
              <a:t>CREATE</a:t>
            </a:r>
            <a:r>
              <a:rPr lang="en-US" altLang="zh-CN" sz="1000" kern="0" dirty="0">
                <a:solidFill>
                  <a:srgbClr val="000000"/>
                </a:solidFill>
                <a:latin typeface="Consolas" panose="020B0609020204030204" pitchFamily="49" charset="0"/>
                <a:cs typeface="Times New Roman" panose="02020603050405020304" pitchFamily="18" charset="0"/>
              </a:rPr>
              <a:t> </a:t>
            </a:r>
            <a:r>
              <a:rPr lang="en-US" altLang="zh-CN" sz="1000" b="1" kern="0" dirty="0">
                <a:solidFill>
                  <a:srgbClr val="7F0055"/>
                </a:solidFill>
                <a:latin typeface="Consolas" panose="020B0609020204030204" pitchFamily="49" charset="0"/>
                <a:cs typeface="Times New Roman" panose="02020603050405020304" pitchFamily="18" charset="0"/>
              </a:rPr>
              <a:t>SCHEMA</a:t>
            </a:r>
            <a:r>
              <a:rPr lang="en-US" altLang="zh-CN" sz="1000" kern="0" dirty="0">
                <a:solidFill>
                  <a:srgbClr val="000000"/>
                </a:solidFill>
                <a:latin typeface="Consolas" panose="020B0609020204030204" pitchFamily="49" charset="0"/>
                <a:cs typeface="Times New Roman" panose="02020603050405020304" pitchFamily="18" charset="0"/>
              </a:rPr>
              <a:t> </a:t>
            </a:r>
            <a:r>
              <a:rPr lang="en-US" altLang="zh-CN" sz="1000" b="1" kern="0" dirty="0">
                <a:solidFill>
                  <a:srgbClr val="7F0055"/>
                </a:solidFill>
                <a:latin typeface="Consolas" panose="020B0609020204030204" pitchFamily="49" charset="0"/>
                <a:cs typeface="Times New Roman" panose="02020603050405020304" pitchFamily="18" charset="0"/>
              </a:rPr>
              <a:t>IF</a:t>
            </a:r>
            <a:r>
              <a:rPr lang="en-US" altLang="zh-CN" sz="1000" kern="0" dirty="0">
                <a:solidFill>
                  <a:srgbClr val="000000"/>
                </a:solidFill>
                <a:latin typeface="Consolas" panose="020B0609020204030204" pitchFamily="49" charset="0"/>
                <a:cs typeface="Times New Roman" panose="02020603050405020304" pitchFamily="18" charset="0"/>
              </a:rPr>
              <a:t> </a:t>
            </a:r>
            <a:r>
              <a:rPr lang="en-US" altLang="zh-CN" sz="1000" b="1" kern="0" dirty="0">
                <a:solidFill>
                  <a:srgbClr val="7F0055"/>
                </a:solidFill>
                <a:latin typeface="Consolas" panose="020B0609020204030204" pitchFamily="49" charset="0"/>
                <a:cs typeface="Times New Roman" panose="02020603050405020304" pitchFamily="18" charset="0"/>
              </a:rPr>
              <a:t>NOT</a:t>
            </a:r>
            <a:r>
              <a:rPr lang="en-US" altLang="zh-CN" sz="1000" kern="0" dirty="0">
                <a:solidFill>
                  <a:srgbClr val="000000"/>
                </a:solidFill>
                <a:latin typeface="Consolas" panose="020B0609020204030204" pitchFamily="49" charset="0"/>
                <a:cs typeface="Times New Roman" panose="02020603050405020304" pitchFamily="18" charset="0"/>
              </a:rPr>
              <a:t> </a:t>
            </a:r>
            <a:r>
              <a:rPr lang="en-US" altLang="zh-CN" sz="1000" b="1" kern="0" dirty="0">
                <a:solidFill>
                  <a:srgbClr val="7F0055"/>
                </a:solidFill>
                <a:latin typeface="Consolas" panose="020B0609020204030204" pitchFamily="49" charset="0"/>
                <a:cs typeface="Times New Roman" panose="02020603050405020304" pitchFamily="18" charset="0"/>
              </a:rPr>
              <a:t>EXISTS</a:t>
            </a:r>
            <a:r>
              <a:rPr lang="en-US" altLang="zh-CN" sz="1000" kern="0" dirty="0">
                <a:solidFill>
                  <a:srgbClr val="000000"/>
                </a:solidFill>
                <a:latin typeface="Consolas" panose="020B0609020204030204" pitchFamily="49" charset="0"/>
                <a:cs typeface="Times New Roman" panose="02020603050405020304" pitchFamily="18" charset="0"/>
              </a:rPr>
              <a:t> `ds_0`;</a:t>
            </a:r>
            <a:endParaRPr lang="zh-CN" altLang="zh-CN" sz="1000" kern="100" dirty="0">
              <a:latin typeface="Calibri" panose="020F0502020204030204" pitchFamily="34" charset="0"/>
              <a:cs typeface="Times New Roman" panose="02020603050405020304" pitchFamily="18" charset="0"/>
            </a:endParaRPr>
          </a:p>
          <a:p>
            <a:pPr marL="0" indent="0">
              <a:buNone/>
            </a:pPr>
            <a:r>
              <a:rPr lang="en-US" altLang="zh-CN" sz="1000" b="1" kern="0" dirty="0">
                <a:solidFill>
                  <a:srgbClr val="7F0055"/>
                </a:solidFill>
                <a:latin typeface="Consolas" panose="020B0609020204030204" pitchFamily="49" charset="0"/>
                <a:cs typeface="Times New Roman" panose="02020603050405020304" pitchFamily="18" charset="0"/>
              </a:rPr>
              <a:t>CREATE</a:t>
            </a:r>
            <a:r>
              <a:rPr lang="en-US" altLang="zh-CN" sz="1000" kern="0" dirty="0">
                <a:solidFill>
                  <a:srgbClr val="000000"/>
                </a:solidFill>
                <a:latin typeface="Consolas" panose="020B0609020204030204" pitchFamily="49" charset="0"/>
                <a:cs typeface="Times New Roman" panose="02020603050405020304" pitchFamily="18" charset="0"/>
              </a:rPr>
              <a:t> </a:t>
            </a:r>
            <a:r>
              <a:rPr lang="en-US" altLang="zh-CN" sz="1000" b="1" kern="0" dirty="0">
                <a:solidFill>
                  <a:srgbClr val="7F0055"/>
                </a:solidFill>
                <a:latin typeface="Consolas" panose="020B0609020204030204" pitchFamily="49" charset="0"/>
                <a:cs typeface="Times New Roman" panose="02020603050405020304" pitchFamily="18" charset="0"/>
              </a:rPr>
              <a:t>SCHEMA</a:t>
            </a:r>
            <a:r>
              <a:rPr lang="en-US" altLang="zh-CN" sz="1000" kern="0" dirty="0">
                <a:solidFill>
                  <a:srgbClr val="000000"/>
                </a:solidFill>
                <a:latin typeface="Consolas" panose="020B0609020204030204" pitchFamily="49" charset="0"/>
                <a:cs typeface="Times New Roman" panose="02020603050405020304" pitchFamily="18" charset="0"/>
              </a:rPr>
              <a:t> </a:t>
            </a:r>
            <a:r>
              <a:rPr lang="en-US" altLang="zh-CN" sz="1000" b="1" kern="0" dirty="0">
                <a:solidFill>
                  <a:srgbClr val="7F0055"/>
                </a:solidFill>
                <a:latin typeface="Consolas" panose="020B0609020204030204" pitchFamily="49" charset="0"/>
                <a:cs typeface="Times New Roman" panose="02020603050405020304" pitchFamily="18" charset="0"/>
              </a:rPr>
              <a:t>IF</a:t>
            </a:r>
            <a:r>
              <a:rPr lang="en-US" altLang="zh-CN" sz="1000" kern="0" dirty="0">
                <a:solidFill>
                  <a:srgbClr val="000000"/>
                </a:solidFill>
                <a:latin typeface="Consolas" panose="020B0609020204030204" pitchFamily="49" charset="0"/>
                <a:cs typeface="Times New Roman" panose="02020603050405020304" pitchFamily="18" charset="0"/>
              </a:rPr>
              <a:t> </a:t>
            </a:r>
            <a:r>
              <a:rPr lang="en-US" altLang="zh-CN" sz="1000" b="1" kern="0" dirty="0">
                <a:solidFill>
                  <a:srgbClr val="7F0055"/>
                </a:solidFill>
                <a:latin typeface="Consolas" panose="020B0609020204030204" pitchFamily="49" charset="0"/>
                <a:cs typeface="Times New Roman" panose="02020603050405020304" pitchFamily="18" charset="0"/>
              </a:rPr>
              <a:t>NOT</a:t>
            </a:r>
            <a:r>
              <a:rPr lang="en-US" altLang="zh-CN" sz="1000" kern="0" dirty="0">
                <a:solidFill>
                  <a:srgbClr val="000000"/>
                </a:solidFill>
                <a:latin typeface="Consolas" panose="020B0609020204030204" pitchFamily="49" charset="0"/>
                <a:cs typeface="Times New Roman" panose="02020603050405020304" pitchFamily="18" charset="0"/>
              </a:rPr>
              <a:t> </a:t>
            </a:r>
            <a:r>
              <a:rPr lang="en-US" altLang="zh-CN" sz="1000" b="1" kern="0" dirty="0">
                <a:solidFill>
                  <a:srgbClr val="7F0055"/>
                </a:solidFill>
                <a:latin typeface="Consolas" panose="020B0609020204030204" pitchFamily="49" charset="0"/>
                <a:cs typeface="Times New Roman" panose="02020603050405020304" pitchFamily="18" charset="0"/>
              </a:rPr>
              <a:t>EXISTS</a:t>
            </a:r>
            <a:r>
              <a:rPr lang="en-US" altLang="zh-CN" sz="1000" kern="0" dirty="0">
                <a:solidFill>
                  <a:srgbClr val="000000"/>
                </a:solidFill>
                <a:latin typeface="Consolas" panose="020B0609020204030204" pitchFamily="49" charset="0"/>
                <a:cs typeface="Times New Roman" panose="02020603050405020304" pitchFamily="18" charset="0"/>
              </a:rPr>
              <a:t> `ds_1`;</a:t>
            </a:r>
            <a:endParaRPr lang="zh-CN" altLang="zh-CN" sz="1000" kern="100" dirty="0">
              <a:latin typeface="Calibri" panose="020F0502020204030204" pitchFamily="34" charset="0"/>
              <a:cs typeface="Times New Roman" panose="02020603050405020304" pitchFamily="18" charset="0"/>
            </a:endParaRPr>
          </a:p>
          <a:p>
            <a:pPr marL="0" indent="0">
              <a:buNone/>
            </a:pPr>
            <a:r>
              <a:rPr lang="en-US" altLang="zh-CN" sz="1000" b="1" kern="0" dirty="0">
                <a:solidFill>
                  <a:srgbClr val="7F0055"/>
                </a:solidFill>
                <a:latin typeface="Consolas" panose="020B0609020204030204" pitchFamily="49" charset="0"/>
                <a:cs typeface="Times New Roman" panose="02020603050405020304" pitchFamily="18" charset="0"/>
              </a:rPr>
              <a:t>CREATE</a:t>
            </a:r>
            <a:r>
              <a:rPr lang="en-US" altLang="zh-CN" sz="1000" kern="0" dirty="0">
                <a:solidFill>
                  <a:srgbClr val="000000"/>
                </a:solidFill>
                <a:latin typeface="Consolas" panose="020B0609020204030204" pitchFamily="49" charset="0"/>
                <a:cs typeface="Times New Roman" panose="02020603050405020304" pitchFamily="18" charset="0"/>
              </a:rPr>
              <a:t> </a:t>
            </a:r>
            <a:r>
              <a:rPr lang="en-US" altLang="zh-CN" sz="1000" b="1" kern="0" dirty="0">
                <a:solidFill>
                  <a:srgbClr val="7F0055"/>
                </a:solidFill>
                <a:latin typeface="Consolas" panose="020B0609020204030204" pitchFamily="49" charset="0"/>
                <a:cs typeface="Times New Roman" panose="02020603050405020304" pitchFamily="18" charset="0"/>
              </a:rPr>
              <a:t>TABLE</a:t>
            </a:r>
            <a:r>
              <a:rPr lang="en-US" altLang="zh-CN" sz="1000" kern="0" dirty="0">
                <a:solidFill>
                  <a:srgbClr val="000000"/>
                </a:solidFill>
                <a:latin typeface="Consolas" panose="020B0609020204030204" pitchFamily="49" charset="0"/>
                <a:cs typeface="Times New Roman" panose="02020603050405020304" pitchFamily="18" charset="0"/>
              </a:rPr>
              <a:t> </a:t>
            </a:r>
            <a:r>
              <a:rPr lang="en-US" altLang="zh-CN" sz="1000" b="1" kern="0" dirty="0">
                <a:solidFill>
                  <a:srgbClr val="7F0055"/>
                </a:solidFill>
                <a:latin typeface="Consolas" panose="020B0609020204030204" pitchFamily="49" charset="0"/>
                <a:cs typeface="Times New Roman" panose="02020603050405020304" pitchFamily="18" charset="0"/>
              </a:rPr>
              <a:t>IF</a:t>
            </a:r>
            <a:r>
              <a:rPr lang="en-US" altLang="zh-CN" sz="1000" kern="0" dirty="0">
                <a:solidFill>
                  <a:srgbClr val="000000"/>
                </a:solidFill>
                <a:latin typeface="Consolas" panose="020B0609020204030204" pitchFamily="49" charset="0"/>
                <a:cs typeface="Times New Roman" panose="02020603050405020304" pitchFamily="18" charset="0"/>
              </a:rPr>
              <a:t> </a:t>
            </a:r>
            <a:r>
              <a:rPr lang="en-US" altLang="zh-CN" sz="1000" b="1" kern="0" dirty="0">
                <a:solidFill>
                  <a:srgbClr val="7F0055"/>
                </a:solidFill>
                <a:latin typeface="Consolas" panose="020B0609020204030204" pitchFamily="49" charset="0"/>
                <a:cs typeface="Times New Roman" panose="02020603050405020304" pitchFamily="18" charset="0"/>
              </a:rPr>
              <a:t>NOT</a:t>
            </a:r>
            <a:r>
              <a:rPr lang="en-US" altLang="zh-CN" sz="1000" kern="0" dirty="0">
                <a:solidFill>
                  <a:srgbClr val="000000"/>
                </a:solidFill>
                <a:latin typeface="Consolas" panose="020B0609020204030204" pitchFamily="49" charset="0"/>
                <a:cs typeface="Times New Roman" panose="02020603050405020304" pitchFamily="18" charset="0"/>
              </a:rPr>
              <a:t> </a:t>
            </a:r>
            <a:r>
              <a:rPr lang="en-US" altLang="zh-CN" sz="1000" b="1" kern="0" dirty="0">
                <a:solidFill>
                  <a:srgbClr val="7F0055"/>
                </a:solidFill>
                <a:latin typeface="Consolas" panose="020B0609020204030204" pitchFamily="49" charset="0"/>
                <a:cs typeface="Times New Roman" panose="02020603050405020304" pitchFamily="18" charset="0"/>
              </a:rPr>
              <a:t>EXISTS</a:t>
            </a:r>
            <a:r>
              <a:rPr lang="en-US" altLang="zh-CN" sz="1000" kern="0" dirty="0">
                <a:solidFill>
                  <a:srgbClr val="000000"/>
                </a:solidFill>
                <a:latin typeface="Consolas" panose="020B0609020204030204" pitchFamily="49" charset="0"/>
                <a:cs typeface="Times New Roman" panose="02020603050405020304" pitchFamily="18" charset="0"/>
              </a:rPr>
              <a:t> `ds_0`.`t_order_0` (`</a:t>
            </a:r>
            <a:r>
              <a:rPr lang="en-US" altLang="zh-CN" sz="1000" kern="0" dirty="0" err="1">
                <a:solidFill>
                  <a:srgbClr val="000000"/>
                </a:solidFill>
                <a:latin typeface="Consolas" panose="020B0609020204030204" pitchFamily="49" charset="0"/>
                <a:cs typeface="Times New Roman" panose="02020603050405020304" pitchFamily="18" charset="0"/>
              </a:rPr>
              <a:t>order_id</a:t>
            </a:r>
            <a:r>
              <a:rPr lang="en-US" altLang="zh-CN" sz="1000" kern="0" dirty="0">
                <a:solidFill>
                  <a:srgbClr val="000000"/>
                </a:solidFill>
                <a:latin typeface="Consolas" panose="020B0609020204030204" pitchFamily="49" charset="0"/>
                <a:cs typeface="Times New Roman" panose="02020603050405020304" pitchFamily="18" charset="0"/>
              </a:rPr>
              <a:t>` </a:t>
            </a:r>
            <a:r>
              <a:rPr lang="en-US" altLang="zh-CN" sz="1000" b="1" kern="0" dirty="0">
                <a:solidFill>
                  <a:srgbClr val="4000C8"/>
                </a:solidFill>
                <a:latin typeface="Consolas" panose="020B0609020204030204" pitchFamily="49" charset="0"/>
                <a:cs typeface="Times New Roman" panose="02020603050405020304" pitchFamily="18" charset="0"/>
              </a:rPr>
              <a:t>BIGINT</a:t>
            </a:r>
            <a:r>
              <a:rPr lang="en-US" altLang="zh-CN" sz="1000" kern="0" dirty="0">
                <a:solidFill>
                  <a:srgbClr val="000000"/>
                </a:solidFill>
                <a:latin typeface="Consolas" panose="020B0609020204030204" pitchFamily="49" charset="0"/>
                <a:cs typeface="Times New Roman" panose="02020603050405020304" pitchFamily="18" charset="0"/>
              </a:rPr>
              <a:t> </a:t>
            </a:r>
            <a:r>
              <a:rPr lang="en-US" altLang="zh-CN" sz="1000" b="1" kern="0" dirty="0">
                <a:solidFill>
                  <a:srgbClr val="7F0055"/>
                </a:solidFill>
                <a:latin typeface="Consolas" panose="020B0609020204030204" pitchFamily="49" charset="0"/>
                <a:cs typeface="Times New Roman" panose="02020603050405020304" pitchFamily="18" charset="0"/>
              </a:rPr>
              <a:t>PRIMARY</a:t>
            </a:r>
            <a:r>
              <a:rPr lang="en-US" altLang="zh-CN" sz="1000" kern="0" dirty="0">
                <a:solidFill>
                  <a:srgbClr val="000000"/>
                </a:solidFill>
                <a:latin typeface="Consolas" panose="020B0609020204030204" pitchFamily="49" charset="0"/>
                <a:cs typeface="Times New Roman" panose="02020603050405020304" pitchFamily="18" charset="0"/>
              </a:rPr>
              <a:t> </a:t>
            </a:r>
            <a:r>
              <a:rPr lang="en-US" altLang="zh-CN" sz="1000" b="1" kern="0" dirty="0">
                <a:solidFill>
                  <a:srgbClr val="7F0055"/>
                </a:solidFill>
                <a:latin typeface="Consolas" panose="020B0609020204030204" pitchFamily="49" charset="0"/>
                <a:cs typeface="Times New Roman" panose="02020603050405020304" pitchFamily="18" charset="0"/>
              </a:rPr>
              <a:t>KEY</a:t>
            </a:r>
            <a:r>
              <a:rPr lang="en-US" altLang="zh-CN" sz="1000" kern="0" dirty="0">
                <a:solidFill>
                  <a:srgbClr val="000000"/>
                </a:solidFill>
                <a:latin typeface="Consolas" panose="020B0609020204030204" pitchFamily="49" charset="0"/>
                <a:cs typeface="Times New Roman" panose="02020603050405020304" pitchFamily="18" charset="0"/>
              </a:rPr>
              <a:t> AUTO_INCREMENT, `</a:t>
            </a:r>
            <a:r>
              <a:rPr lang="en-US" altLang="zh-CN" sz="1000" kern="0" dirty="0" err="1">
                <a:solidFill>
                  <a:srgbClr val="000000"/>
                </a:solidFill>
                <a:latin typeface="Consolas" panose="020B0609020204030204" pitchFamily="49" charset="0"/>
                <a:cs typeface="Times New Roman" panose="02020603050405020304" pitchFamily="18" charset="0"/>
              </a:rPr>
              <a:t>user_id</a:t>
            </a:r>
            <a:r>
              <a:rPr lang="en-US" altLang="zh-CN" sz="1000" kern="0" dirty="0">
                <a:solidFill>
                  <a:srgbClr val="000000"/>
                </a:solidFill>
                <a:latin typeface="Consolas" panose="020B0609020204030204" pitchFamily="49" charset="0"/>
                <a:cs typeface="Times New Roman" panose="02020603050405020304" pitchFamily="18" charset="0"/>
              </a:rPr>
              <a:t>` </a:t>
            </a:r>
            <a:r>
              <a:rPr lang="en-US" altLang="zh-CN" sz="1000" b="1" kern="0" dirty="0">
                <a:solidFill>
                  <a:srgbClr val="4000C8"/>
                </a:solidFill>
                <a:latin typeface="Consolas" panose="020B0609020204030204" pitchFamily="49" charset="0"/>
                <a:cs typeface="Times New Roman" panose="02020603050405020304" pitchFamily="18" charset="0"/>
              </a:rPr>
              <a:t>BIGINT</a:t>
            </a:r>
            <a:r>
              <a:rPr lang="en-US" altLang="zh-CN" sz="1000" kern="0" dirty="0">
                <a:solidFill>
                  <a:srgbClr val="000000"/>
                </a:solidFill>
                <a:latin typeface="Consolas" panose="020B0609020204030204" pitchFamily="49" charset="0"/>
                <a:cs typeface="Times New Roman" panose="02020603050405020304" pitchFamily="18" charset="0"/>
              </a:rPr>
              <a:t> </a:t>
            </a:r>
            <a:r>
              <a:rPr lang="en-US" altLang="zh-CN" sz="1000" b="1" kern="0" dirty="0">
                <a:solidFill>
                  <a:srgbClr val="7F0055"/>
                </a:solidFill>
                <a:latin typeface="Consolas" panose="020B0609020204030204" pitchFamily="49" charset="0"/>
                <a:cs typeface="Times New Roman" panose="02020603050405020304" pitchFamily="18" charset="0"/>
              </a:rPr>
              <a:t>NOT</a:t>
            </a:r>
            <a:r>
              <a:rPr lang="en-US" altLang="zh-CN" sz="1000" kern="0" dirty="0">
                <a:solidFill>
                  <a:srgbClr val="000000"/>
                </a:solidFill>
                <a:latin typeface="Consolas" panose="020B0609020204030204" pitchFamily="49" charset="0"/>
                <a:cs typeface="Times New Roman" panose="02020603050405020304" pitchFamily="18" charset="0"/>
              </a:rPr>
              <a:t> </a:t>
            </a:r>
            <a:r>
              <a:rPr lang="en-US" altLang="zh-CN" sz="1000" b="1" kern="0" dirty="0">
                <a:solidFill>
                  <a:srgbClr val="4000C8"/>
                </a:solidFill>
                <a:latin typeface="Consolas" panose="020B0609020204030204" pitchFamily="49" charset="0"/>
                <a:cs typeface="Times New Roman" panose="02020603050405020304" pitchFamily="18" charset="0"/>
              </a:rPr>
              <a:t>NULL</a:t>
            </a:r>
            <a:r>
              <a:rPr lang="en-US" altLang="zh-CN" sz="1000" kern="0" dirty="0">
                <a:solidFill>
                  <a:srgbClr val="000000"/>
                </a:solidFill>
                <a:latin typeface="Consolas" panose="020B0609020204030204" pitchFamily="49" charset="0"/>
                <a:cs typeface="Times New Roman" panose="02020603050405020304" pitchFamily="18" charset="0"/>
              </a:rPr>
              <a:t>, `</a:t>
            </a:r>
            <a:r>
              <a:rPr lang="en-US" altLang="zh-CN" sz="1000" b="1" kern="0" dirty="0">
                <a:solidFill>
                  <a:srgbClr val="7F0055"/>
                </a:solidFill>
                <a:latin typeface="Consolas" panose="020B0609020204030204" pitchFamily="49" charset="0"/>
                <a:cs typeface="Times New Roman" panose="02020603050405020304" pitchFamily="18" charset="0"/>
              </a:rPr>
              <a:t>status</a:t>
            </a:r>
            <a:r>
              <a:rPr lang="en-US" altLang="zh-CN" sz="1000" kern="0" dirty="0">
                <a:solidFill>
                  <a:srgbClr val="000000"/>
                </a:solidFill>
                <a:latin typeface="Consolas" panose="020B0609020204030204" pitchFamily="49" charset="0"/>
                <a:cs typeface="Times New Roman" panose="02020603050405020304" pitchFamily="18" charset="0"/>
              </a:rPr>
              <a:t>` </a:t>
            </a:r>
            <a:r>
              <a:rPr lang="en-US" altLang="zh-CN" sz="1000" b="1" kern="0" dirty="0">
                <a:solidFill>
                  <a:srgbClr val="4000C8"/>
                </a:solidFill>
                <a:latin typeface="Consolas" panose="020B0609020204030204" pitchFamily="49" charset="0"/>
                <a:cs typeface="Times New Roman" panose="02020603050405020304" pitchFamily="18" charset="0"/>
              </a:rPr>
              <a:t>VARCHAR</a:t>
            </a:r>
            <a:r>
              <a:rPr lang="en-US" altLang="zh-CN" sz="1000" kern="0" dirty="0">
                <a:solidFill>
                  <a:srgbClr val="000000"/>
                </a:solidFill>
                <a:latin typeface="Consolas" panose="020B0609020204030204" pitchFamily="49" charset="0"/>
                <a:cs typeface="Times New Roman" panose="02020603050405020304" pitchFamily="18" charset="0"/>
              </a:rPr>
              <a:t>(50));</a:t>
            </a:r>
            <a:endParaRPr lang="zh-CN" altLang="zh-CN" sz="1000" kern="100" dirty="0">
              <a:latin typeface="Calibri" panose="020F0502020204030204" pitchFamily="34" charset="0"/>
              <a:cs typeface="Times New Roman" panose="02020603050405020304" pitchFamily="18" charset="0"/>
            </a:endParaRPr>
          </a:p>
          <a:p>
            <a:pPr marL="0" indent="0">
              <a:buNone/>
            </a:pPr>
            <a:r>
              <a:rPr lang="en-US" altLang="zh-CN" sz="1000" b="1" kern="0" dirty="0">
                <a:solidFill>
                  <a:srgbClr val="7F0055"/>
                </a:solidFill>
                <a:latin typeface="Consolas" panose="020B0609020204030204" pitchFamily="49" charset="0"/>
                <a:cs typeface="Times New Roman" panose="02020603050405020304" pitchFamily="18" charset="0"/>
              </a:rPr>
              <a:t>CREATE</a:t>
            </a:r>
            <a:r>
              <a:rPr lang="en-US" altLang="zh-CN" sz="1000" kern="0" dirty="0">
                <a:solidFill>
                  <a:srgbClr val="000000"/>
                </a:solidFill>
                <a:latin typeface="Consolas" panose="020B0609020204030204" pitchFamily="49" charset="0"/>
                <a:cs typeface="Times New Roman" panose="02020603050405020304" pitchFamily="18" charset="0"/>
              </a:rPr>
              <a:t> </a:t>
            </a:r>
            <a:r>
              <a:rPr lang="en-US" altLang="zh-CN" sz="1000" b="1" kern="0" dirty="0">
                <a:solidFill>
                  <a:srgbClr val="7F0055"/>
                </a:solidFill>
                <a:latin typeface="Consolas" panose="020B0609020204030204" pitchFamily="49" charset="0"/>
                <a:cs typeface="Times New Roman" panose="02020603050405020304" pitchFamily="18" charset="0"/>
              </a:rPr>
              <a:t>TABLE</a:t>
            </a:r>
            <a:r>
              <a:rPr lang="en-US" altLang="zh-CN" sz="1000" kern="0" dirty="0">
                <a:solidFill>
                  <a:srgbClr val="000000"/>
                </a:solidFill>
                <a:latin typeface="Consolas" panose="020B0609020204030204" pitchFamily="49" charset="0"/>
                <a:cs typeface="Times New Roman" panose="02020603050405020304" pitchFamily="18" charset="0"/>
              </a:rPr>
              <a:t> </a:t>
            </a:r>
            <a:r>
              <a:rPr lang="en-US" altLang="zh-CN" sz="1000" b="1" kern="0" dirty="0">
                <a:solidFill>
                  <a:srgbClr val="7F0055"/>
                </a:solidFill>
                <a:latin typeface="Consolas" panose="020B0609020204030204" pitchFamily="49" charset="0"/>
                <a:cs typeface="Times New Roman" panose="02020603050405020304" pitchFamily="18" charset="0"/>
              </a:rPr>
              <a:t>IF</a:t>
            </a:r>
            <a:r>
              <a:rPr lang="en-US" altLang="zh-CN" sz="1000" kern="0" dirty="0">
                <a:solidFill>
                  <a:srgbClr val="000000"/>
                </a:solidFill>
                <a:latin typeface="Consolas" panose="020B0609020204030204" pitchFamily="49" charset="0"/>
                <a:cs typeface="Times New Roman" panose="02020603050405020304" pitchFamily="18" charset="0"/>
              </a:rPr>
              <a:t> </a:t>
            </a:r>
            <a:r>
              <a:rPr lang="en-US" altLang="zh-CN" sz="1000" b="1" kern="0" dirty="0">
                <a:solidFill>
                  <a:srgbClr val="7F0055"/>
                </a:solidFill>
                <a:latin typeface="Consolas" panose="020B0609020204030204" pitchFamily="49" charset="0"/>
                <a:cs typeface="Times New Roman" panose="02020603050405020304" pitchFamily="18" charset="0"/>
              </a:rPr>
              <a:t>NOT</a:t>
            </a:r>
            <a:r>
              <a:rPr lang="en-US" altLang="zh-CN" sz="1000" kern="0" dirty="0">
                <a:solidFill>
                  <a:srgbClr val="000000"/>
                </a:solidFill>
                <a:latin typeface="Consolas" panose="020B0609020204030204" pitchFamily="49" charset="0"/>
                <a:cs typeface="Times New Roman" panose="02020603050405020304" pitchFamily="18" charset="0"/>
              </a:rPr>
              <a:t> </a:t>
            </a:r>
            <a:r>
              <a:rPr lang="en-US" altLang="zh-CN" sz="1000" b="1" kern="0" dirty="0">
                <a:solidFill>
                  <a:srgbClr val="7F0055"/>
                </a:solidFill>
                <a:latin typeface="Consolas" panose="020B0609020204030204" pitchFamily="49" charset="0"/>
                <a:cs typeface="Times New Roman" panose="02020603050405020304" pitchFamily="18" charset="0"/>
              </a:rPr>
              <a:t>EXISTS</a:t>
            </a:r>
            <a:r>
              <a:rPr lang="en-US" altLang="zh-CN" sz="1000" kern="0" dirty="0">
                <a:solidFill>
                  <a:srgbClr val="000000"/>
                </a:solidFill>
                <a:latin typeface="Consolas" panose="020B0609020204030204" pitchFamily="49" charset="0"/>
                <a:cs typeface="Times New Roman" panose="02020603050405020304" pitchFamily="18" charset="0"/>
              </a:rPr>
              <a:t> `ds_0`.`t_order_1` (`</a:t>
            </a:r>
            <a:r>
              <a:rPr lang="en-US" altLang="zh-CN" sz="1000" kern="0" dirty="0" err="1">
                <a:solidFill>
                  <a:srgbClr val="000000"/>
                </a:solidFill>
                <a:latin typeface="Consolas" panose="020B0609020204030204" pitchFamily="49" charset="0"/>
                <a:cs typeface="Times New Roman" panose="02020603050405020304" pitchFamily="18" charset="0"/>
              </a:rPr>
              <a:t>order_id</a:t>
            </a:r>
            <a:r>
              <a:rPr lang="en-US" altLang="zh-CN" sz="1000" kern="0" dirty="0">
                <a:solidFill>
                  <a:srgbClr val="000000"/>
                </a:solidFill>
                <a:latin typeface="Consolas" panose="020B0609020204030204" pitchFamily="49" charset="0"/>
                <a:cs typeface="Times New Roman" panose="02020603050405020304" pitchFamily="18" charset="0"/>
              </a:rPr>
              <a:t>` </a:t>
            </a:r>
            <a:r>
              <a:rPr lang="en-US" altLang="zh-CN" sz="1000" b="1" kern="0" dirty="0">
                <a:solidFill>
                  <a:srgbClr val="4000C8"/>
                </a:solidFill>
                <a:latin typeface="Consolas" panose="020B0609020204030204" pitchFamily="49" charset="0"/>
                <a:cs typeface="Times New Roman" panose="02020603050405020304" pitchFamily="18" charset="0"/>
              </a:rPr>
              <a:t>BIGINT</a:t>
            </a:r>
            <a:r>
              <a:rPr lang="en-US" altLang="zh-CN" sz="1000" kern="0" dirty="0">
                <a:solidFill>
                  <a:srgbClr val="000000"/>
                </a:solidFill>
                <a:latin typeface="Consolas" panose="020B0609020204030204" pitchFamily="49" charset="0"/>
                <a:cs typeface="Times New Roman" panose="02020603050405020304" pitchFamily="18" charset="0"/>
              </a:rPr>
              <a:t> </a:t>
            </a:r>
            <a:r>
              <a:rPr lang="en-US" altLang="zh-CN" sz="1000" b="1" kern="0" dirty="0">
                <a:solidFill>
                  <a:srgbClr val="7F0055"/>
                </a:solidFill>
                <a:latin typeface="Consolas" panose="020B0609020204030204" pitchFamily="49" charset="0"/>
                <a:cs typeface="Times New Roman" panose="02020603050405020304" pitchFamily="18" charset="0"/>
              </a:rPr>
              <a:t>PRIMARY</a:t>
            </a:r>
            <a:r>
              <a:rPr lang="en-US" altLang="zh-CN" sz="1000" kern="0" dirty="0">
                <a:solidFill>
                  <a:srgbClr val="000000"/>
                </a:solidFill>
                <a:latin typeface="Consolas" panose="020B0609020204030204" pitchFamily="49" charset="0"/>
                <a:cs typeface="Times New Roman" panose="02020603050405020304" pitchFamily="18" charset="0"/>
              </a:rPr>
              <a:t> </a:t>
            </a:r>
            <a:r>
              <a:rPr lang="en-US" altLang="zh-CN" sz="1000" b="1" kern="0" dirty="0">
                <a:solidFill>
                  <a:srgbClr val="7F0055"/>
                </a:solidFill>
                <a:latin typeface="Consolas" panose="020B0609020204030204" pitchFamily="49" charset="0"/>
                <a:cs typeface="Times New Roman" panose="02020603050405020304" pitchFamily="18" charset="0"/>
              </a:rPr>
              <a:t>KEY</a:t>
            </a:r>
            <a:r>
              <a:rPr lang="en-US" altLang="zh-CN" sz="1000" kern="0" dirty="0">
                <a:solidFill>
                  <a:srgbClr val="000000"/>
                </a:solidFill>
                <a:latin typeface="Consolas" panose="020B0609020204030204" pitchFamily="49" charset="0"/>
                <a:cs typeface="Times New Roman" panose="02020603050405020304" pitchFamily="18" charset="0"/>
              </a:rPr>
              <a:t> AUTO_INCREMENT, `</a:t>
            </a:r>
            <a:r>
              <a:rPr lang="en-US" altLang="zh-CN" sz="1000" kern="0" dirty="0" err="1">
                <a:solidFill>
                  <a:srgbClr val="000000"/>
                </a:solidFill>
                <a:latin typeface="Consolas" panose="020B0609020204030204" pitchFamily="49" charset="0"/>
                <a:cs typeface="Times New Roman" panose="02020603050405020304" pitchFamily="18" charset="0"/>
              </a:rPr>
              <a:t>user_id</a:t>
            </a:r>
            <a:r>
              <a:rPr lang="en-US" altLang="zh-CN" sz="1000" kern="0" dirty="0">
                <a:solidFill>
                  <a:srgbClr val="000000"/>
                </a:solidFill>
                <a:latin typeface="Consolas" panose="020B0609020204030204" pitchFamily="49" charset="0"/>
                <a:cs typeface="Times New Roman" panose="02020603050405020304" pitchFamily="18" charset="0"/>
              </a:rPr>
              <a:t>` </a:t>
            </a:r>
            <a:r>
              <a:rPr lang="en-US" altLang="zh-CN" sz="1000" b="1" kern="0" dirty="0">
                <a:solidFill>
                  <a:srgbClr val="4000C8"/>
                </a:solidFill>
                <a:latin typeface="Consolas" panose="020B0609020204030204" pitchFamily="49" charset="0"/>
                <a:cs typeface="Times New Roman" panose="02020603050405020304" pitchFamily="18" charset="0"/>
              </a:rPr>
              <a:t>BIGINT</a:t>
            </a:r>
            <a:r>
              <a:rPr lang="en-US" altLang="zh-CN" sz="1000" kern="0" dirty="0">
                <a:solidFill>
                  <a:srgbClr val="000000"/>
                </a:solidFill>
                <a:latin typeface="Consolas" panose="020B0609020204030204" pitchFamily="49" charset="0"/>
                <a:cs typeface="Times New Roman" panose="02020603050405020304" pitchFamily="18" charset="0"/>
              </a:rPr>
              <a:t> </a:t>
            </a:r>
            <a:r>
              <a:rPr lang="en-US" altLang="zh-CN" sz="1000" b="1" kern="0" dirty="0">
                <a:solidFill>
                  <a:srgbClr val="7F0055"/>
                </a:solidFill>
                <a:latin typeface="Consolas" panose="020B0609020204030204" pitchFamily="49" charset="0"/>
                <a:cs typeface="Times New Roman" panose="02020603050405020304" pitchFamily="18" charset="0"/>
              </a:rPr>
              <a:t>NOT</a:t>
            </a:r>
            <a:r>
              <a:rPr lang="en-US" altLang="zh-CN" sz="1000" kern="0" dirty="0">
                <a:solidFill>
                  <a:srgbClr val="000000"/>
                </a:solidFill>
                <a:latin typeface="Consolas" panose="020B0609020204030204" pitchFamily="49" charset="0"/>
                <a:cs typeface="Times New Roman" panose="02020603050405020304" pitchFamily="18" charset="0"/>
              </a:rPr>
              <a:t> </a:t>
            </a:r>
            <a:r>
              <a:rPr lang="en-US" altLang="zh-CN" sz="1000" b="1" kern="0" dirty="0">
                <a:solidFill>
                  <a:srgbClr val="4000C8"/>
                </a:solidFill>
                <a:latin typeface="Consolas" panose="020B0609020204030204" pitchFamily="49" charset="0"/>
                <a:cs typeface="Times New Roman" panose="02020603050405020304" pitchFamily="18" charset="0"/>
              </a:rPr>
              <a:t>NULL</a:t>
            </a:r>
            <a:r>
              <a:rPr lang="en-US" altLang="zh-CN" sz="1000" kern="0" dirty="0">
                <a:solidFill>
                  <a:srgbClr val="000000"/>
                </a:solidFill>
                <a:latin typeface="Consolas" panose="020B0609020204030204" pitchFamily="49" charset="0"/>
                <a:cs typeface="Times New Roman" panose="02020603050405020304" pitchFamily="18" charset="0"/>
              </a:rPr>
              <a:t>, `</a:t>
            </a:r>
            <a:r>
              <a:rPr lang="en-US" altLang="zh-CN" sz="1000" b="1" kern="0" dirty="0">
                <a:solidFill>
                  <a:srgbClr val="7F0055"/>
                </a:solidFill>
                <a:latin typeface="Consolas" panose="020B0609020204030204" pitchFamily="49" charset="0"/>
                <a:cs typeface="Times New Roman" panose="02020603050405020304" pitchFamily="18" charset="0"/>
              </a:rPr>
              <a:t>status</a:t>
            </a:r>
            <a:r>
              <a:rPr lang="en-US" altLang="zh-CN" sz="1000" kern="0" dirty="0">
                <a:solidFill>
                  <a:srgbClr val="000000"/>
                </a:solidFill>
                <a:latin typeface="Consolas" panose="020B0609020204030204" pitchFamily="49" charset="0"/>
                <a:cs typeface="Times New Roman" panose="02020603050405020304" pitchFamily="18" charset="0"/>
              </a:rPr>
              <a:t>` </a:t>
            </a:r>
            <a:r>
              <a:rPr lang="en-US" altLang="zh-CN" sz="1000" b="1" kern="0" dirty="0">
                <a:solidFill>
                  <a:srgbClr val="4000C8"/>
                </a:solidFill>
                <a:latin typeface="Consolas" panose="020B0609020204030204" pitchFamily="49" charset="0"/>
                <a:cs typeface="Times New Roman" panose="02020603050405020304" pitchFamily="18" charset="0"/>
              </a:rPr>
              <a:t>VARCHAR</a:t>
            </a:r>
            <a:r>
              <a:rPr lang="en-US" altLang="zh-CN" sz="1000" kern="0" dirty="0">
                <a:solidFill>
                  <a:srgbClr val="000000"/>
                </a:solidFill>
                <a:latin typeface="Consolas" panose="020B0609020204030204" pitchFamily="49" charset="0"/>
                <a:cs typeface="Times New Roman" panose="02020603050405020304" pitchFamily="18" charset="0"/>
              </a:rPr>
              <a:t>(50));</a:t>
            </a:r>
            <a:endParaRPr lang="zh-CN" altLang="zh-CN" sz="1000" kern="100" dirty="0">
              <a:latin typeface="Calibri" panose="020F0502020204030204" pitchFamily="34" charset="0"/>
              <a:cs typeface="Times New Roman" panose="02020603050405020304" pitchFamily="18" charset="0"/>
            </a:endParaRPr>
          </a:p>
          <a:p>
            <a:pPr marL="0" indent="0">
              <a:buNone/>
            </a:pPr>
            <a:r>
              <a:rPr lang="en-US" altLang="zh-CN" sz="1000" b="1" kern="0" dirty="0">
                <a:solidFill>
                  <a:srgbClr val="7F0055"/>
                </a:solidFill>
                <a:latin typeface="Consolas" panose="020B0609020204030204" pitchFamily="49" charset="0"/>
                <a:cs typeface="Times New Roman" panose="02020603050405020304" pitchFamily="18" charset="0"/>
              </a:rPr>
              <a:t>CREATE</a:t>
            </a:r>
            <a:r>
              <a:rPr lang="en-US" altLang="zh-CN" sz="1000" kern="0" dirty="0">
                <a:solidFill>
                  <a:srgbClr val="000000"/>
                </a:solidFill>
                <a:latin typeface="Consolas" panose="020B0609020204030204" pitchFamily="49" charset="0"/>
                <a:cs typeface="Times New Roman" panose="02020603050405020304" pitchFamily="18" charset="0"/>
              </a:rPr>
              <a:t> </a:t>
            </a:r>
            <a:r>
              <a:rPr lang="en-US" altLang="zh-CN" sz="1000" b="1" kern="0" dirty="0">
                <a:solidFill>
                  <a:srgbClr val="7F0055"/>
                </a:solidFill>
                <a:latin typeface="Consolas" panose="020B0609020204030204" pitchFamily="49" charset="0"/>
                <a:cs typeface="Times New Roman" panose="02020603050405020304" pitchFamily="18" charset="0"/>
              </a:rPr>
              <a:t>TABLE</a:t>
            </a:r>
            <a:r>
              <a:rPr lang="en-US" altLang="zh-CN" sz="1000" kern="0" dirty="0">
                <a:solidFill>
                  <a:srgbClr val="000000"/>
                </a:solidFill>
                <a:latin typeface="Consolas" panose="020B0609020204030204" pitchFamily="49" charset="0"/>
                <a:cs typeface="Times New Roman" panose="02020603050405020304" pitchFamily="18" charset="0"/>
              </a:rPr>
              <a:t> </a:t>
            </a:r>
            <a:r>
              <a:rPr lang="en-US" altLang="zh-CN" sz="1000" b="1" kern="0" dirty="0">
                <a:solidFill>
                  <a:srgbClr val="7F0055"/>
                </a:solidFill>
                <a:latin typeface="Consolas" panose="020B0609020204030204" pitchFamily="49" charset="0"/>
                <a:cs typeface="Times New Roman" panose="02020603050405020304" pitchFamily="18" charset="0"/>
              </a:rPr>
              <a:t>IF</a:t>
            </a:r>
            <a:r>
              <a:rPr lang="en-US" altLang="zh-CN" sz="1000" kern="0" dirty="0">
                <a:solidFill>
                  <a:srgbClr val="000000"/>
                </a:solidFill>
                <a:latin typeface="Consolas" panose="020B0609020204030204" pitchFamily="49" charset="0"/>
                <a:cs typeface="Times New Roman" panose="02020603050405020304" pitchFamily="18" charset="0"/>
              </a:rPr>
              <a:t> </a:t>
            </a:r>
            <a:r>
              <a:rPr lang="en-US" altLang="zh-CN" sz="1000" b="1" kern="0" dirty="0">
                <a:solidFill>
                  <a:srgbClr val="7F0055"/>
                </a:solidFill>
                <a:latin typeface="Consolas" panose="020B0609020204030204" pitchFamily="49" charset="0"/>
                <a:cs typeface="Times New Roman" panose="02020603050405020304" pitchFamily="18" charset="0"/>
              </a:rPr>
              <a:t>NOT</a:t>
            </a:r>
            <a:r>
              <a:rPr lang="en-US" altLang="zh-CN" sz="1000" kern="0" dirty="0">
                <a:solidFill>
                  <a:srgbClr val="000000"/>
                </a:solidFill>
                <a:latin typeface="Consolas" panose="020B0609020204030204" pitchFamily="49" charset="0"/>
                <a:cs typeface="Times New Roman" panose="02020603050405020304" pitchFamily="18" charset="0"/>
              </a:rPr>
              <a:t> </a:t>
            </a:r>
            <a:r>
              <a:rPr lang="en-US" altLang="zh-CN" sz="1000" b="1" kern="0" dirty="0">
                <a:solidFill>
                  <a:srgbClr val="7F0055"/>
                </a:solidFill>
                <a:latin typeface="Consolas" panose="020B0609020204030204" pitchFamily="49" charset="0"/>
                <a:cs typeface="Times New Roman" panose="02020603050405020304" pitchFamily="18" charset="0"/>
              </a:rPr>
              <a:t>EXISTS</a:t>
            </a:r>
            <a:r>
              <a:rPr lang="en-US" altLang="zh-CN" sz="1000" kern="0" dirty="0">
                <a:solidFill>
                  <a:srgbClr val="000000"/>
                </a:solidFill>
                <a:latin typeface="Consolas" panose="020B0609020204030204" pitchFamily="49" charset="0"/>
                <a:cs typeface="Times New Roman" panose="02020603050405020304" pitchFamily="18" charset="0"/>
              </a:rPr>
              <a:t> `ds_0`.`t_order_item_0` (`</a:t>
            </a:r>
            <a:r>
              <a:rPr lang="en-US" altLang="zh-CN" sz="1000" kern="0" dirty="0" err="1">
                <a:solidFill>
                  <a:srgbClr val="000000"/>
                </a:solidFill>
                <a:latin typeface="Consolas" panose="020B0609020204030204" pitchFamily="49" charset="0"/>
                <a:cs typeface="Times New Roman" panose="02020603050405020304" pitchFamily="18" charset="0"/>
              </a:rPr>
              <a:t>item_id</a:t>
            </a:r>
            <a:r>
              <a:rPr lang="en-US" altLang="zh-CN" sz="1000" kern="0" dirty="0">
                <a:solidFill>
                  <a:srgbClr val="000000"/>
                </a:solidFill>
                <a:latin typeface="Consolas" panose="020B0609020204030204" pitchFamily="49" charset="0"/>
                <a:cs typeface="Times New Roman" panose="02020603050405020304" pitchFamily="18" charset="0"/>
              </a:rPr>
              <a:t>` </a:t>
            </a:r>
            <a:r>
              <a:rPr lang="en-US" altLang="zh-CN" sz="1000" b="1" kern="0" dirty="0">
                <a:solidFill>
                  <a:srgbClr val="4000C8"/>
                </a:solidFill>
                <a:latin typeface="Consolas" panose="020B0609020204030204" pitchFamily="49" charset="0"/>
                <a:cs typeface="Times New Roman" panose="02020603050405020304" pitchFamily="18" charset="0"/>
              </a:rPr>
              <a:t>INT</a:t>
            </a:r>
            <a:r>
              <a:rPr lang="en-US" altLang="zh-CN" sz="1000" kern="0" dirty="0">
                <a:solidFill>
                  <a:srgbClr val="000000"/>
                </a:solidFill>
                <a:latin typeface="Consolas" panose="020B0609020204030204" pitchFamily="49" charset="0"/>
                <a:cs typeface="Times New Roman" panose="02020603050405020304" pitchFamily="18" charset="0"/>
              </a:rPr>
              <a:t> </a:t>
            </a:r>
            <a:r>
              <a:rPr lang="en-US" altLang="zh-CN" sz="1000" b="1" kern="0" dirty="0">
                <a:solidFill>
                  <a:srgbClr val="7F0055"/>
                </a:solidFill>
                <a:latin typeface="Consolas" panose="020B0609020204030204" pitchFamily="49" charset="0"/>
                <a:cs typeface="Times New Roman" panose="02020603050405020304" pitchFamily="18" charset="0"/>
              </a:rPr>
              <a:t>NOT</a:t>
            </a:r>
            <a:r>
              <a:rPr lang="en-US" altLang="zh-CN" sz="1000" kern="0" dirty="0">
                <a:solidFill>
                  <a:srgbClr val="000000"/>
                </a:solidFill>
                <a:latin typeface="Consolas" panose="020B0609020204030204" pitchFamily="49" charset="0"/>
                <a:cs typeface="Times New Roman" panose="02020603050405020304" pitchFamily="18" charset="0"/>
              </a:rPr>
              <a:t> </a:t>
            </a:r>
            <a:r>
              <a:rPr lang="en-US" altLang="zh-CN" sz="1000" b="1" kern="0" dirty="0">
                <a:solidFill>
                  <a:srgbClr val="4000C8"/>
                </a:solidFill>
                <a:latin typeface="Consolas" panose="020B0609020204030204" pitchFamily="49" charset="0"/>
                <a:cs typeface="Times New Roman" panose="02020603050405020304" pitchFamily="18" charset="0"/>
              </a:rPr>
              <a:t>NULL</a:t>
            </a:r>
            <a:r>
              <a:rPr lang="en-US" altLang="zh-CN" sz="1000" kern="0" dirty="0">
                <a:solidFill>
                  <a:srgbClr val="000000"/>
                </a:solidFill>
                <a:latin typeface="Consolas" panose="020B0609020204030204" pitchFamily="49" charset="0"/>
                <a:cs typeface="Times New Roman" panose="02020603050405020304" pitchFamily="18" charset="0"/>
              </a:rPr>
              <a:t>, `</a:t>
            </a:r>
            <a:r>
              <a:rPr lang="en-US" altLang="zh-CN" sz="1000" kern="0" dirty="0" err="1">
                <a:solidFill>
                  <a:srgbClr val="000000"/>
                </a:solidFill>
                <a:latin typeface="Consolas" panose="020B0609020204030204" pitchFamily="49" charset="0"/>
                <a:cs typeface="Times New Roman" panose="02020603050405020304" pitchFamily="18" charset="0"/>
              </a:rPr>
              <a:t>order_id</a:t>
            </a:r>
            <a:r>
              <a:rPr lang="en-US" altLang="zh-CN" sz="1000" kern="0" dirty="0">
                <a:solidFill>
                  <a:srgbClr val="000000"/>
                </a:solidFill>
                <a:latin typeface="Consolas" panose="020B0609020204030204" pitchFamily="49" charset="0"/>
                <a:cs typeface="Times New Roman" panose="02020603050405020304" pitchFamily="18" charset="0"/>
              </a:rPr>
              <a:t>` </a:t>
            </a:r>
            <a:r>
              <a:rPr lang="en-US" altLang="zh-CN" sz="1000" b="1" kern="0" dirty="0">
                <a:solidFill>
                  <a:srgbClr val="4000C8"/>
                </a:solidFill>
                <a:latin typeface="Consolas" panose="020B0609020204030204" pitchFamily="49" charset="0"/>
                <a:cs typeface="Times New Roman" panose="02020603050405020304" pitchFamily="18" charset="0"/>
              </a:rPr>
              <a:t>BIGINT</a:t>
            </a:r>
            <a:r>
              <a:rPr lang="en-US" altLang="zh-CN" sz="1000" kern="0" dirty="0">
                <a:solidFill>
                  <a:srgbClr val="000000"/>
                </a:solidFill>
                <a:latin typeface="Consolas" panose="020B0609020204030204" pitchFamily="49" charset="0"/>
                <a:cs typeface="Times New Roman" panose="02020603050405020304" pitchFamily="18" charset="0"/>
              </a:rPr>
              <a:t> </a:t>
            </a:r>
            <a:r>
              <a:rPr lang="en-US" altLang="zh-CN" sz="1000" b="1" kern="0" dirty="0">
                <a:solidFill>
                  <a:srgbClr val="7F0055"/>
                </a:solidFill>
                <a:latin typeface="Consolas" panose="020B0609020204030204" pitchFamily="49" charset="0"/>
                <a:cs typeface="Times New Roman" panose="02020603050405020304" pitchFamily="18" charset="0"/>
              </a:rPr>
              <a:t>NOT</a:t>
            </a:r>
            <a:r>
              <a:rPr lang="en-US" altLang="zh-CN" sz="1000" kern="0" dirty="0">
                <a:solidFill>
                  <a:srgbClr val="000000"/>
                </a:solidFill>
                <a:latin typeface="Consolas" panose="020B0609020204030204" pitchFamily="49" charset="0"/>
                <a:cs typeface="Times New Roman" panose="02020603050405020304" pitchFamily="18" charset="0"/>
              </a:rPr>
              <a:t> </a:t>
            </a:r>
            <a:r>
              <a:rPr lang="en-US" altLang="zh-CN" sz="1000" b="1" kern="0" dirty="0">
                <a:solidFill>
                  <a:srgbClr val="4000C8"/>
                </a:solidFill>
                <a:latin typeface="Consolas" panose="020B0609020204030204" pitchFamily="49" charset="0"/>
                <a:cs typeface="Times New Roman" panose="02020603050405020304" pitchFamily="18" charset="0"/>
              </a:rPr>
              <a:t>NULL</a:t>
            </a:r>
            <a:r>
              <a:rPr lang="en-US" altLang="zh-CN" sz="1000" kern="0" dirty="0">
                <a:solidFill>
                  <a:srgbClr val="000000"/>
                </a:solidFill>
                <a:latin typeface="Consolas" panose="020B0609020204030204" pitchFamily="49" charset="0"/>
                <a:cs typeface="Times New Roman" panose="02020603050405020304" pitchFamily="18" charset="0"/>
              </a:rPr>
              <a:t>, `</a:t>
            </a:r>
            <a:r>
              <a:rPr lang="en-US" altLang="zh-CN" sz="1000" kern="0" dirty="0" err="1">
                <a:solidFill>
                  <a:srgbClr val="000000"/>
                </a:solidFill>
                <a:latin typeface="Consolas" panose="020B0609020204030204" pitchFamily="49" charset="0"/>
                <a:cs typeface="Times New Roman" panose="02020603050405020304" pitchFamily="18" charset="0"/>
              </a:rPr>
              <a:t>user_id</a:t>
            </a:r>
            <a:r>
              <a:rPr lang="en-US" altLang="zh-CN" sz="1000" kern="0" dirty="0">
                <a:solidFill>
                  <a:srgbClr val="000000"/>
                </a:solidFill>
                <a:latin typeface="Consolas" panose="020B0609020204030204" pitchFamily="49" charset="0"/>
                <a:cs typeface="Times New Roman" panose="02020603050405020304" pitchFamily="18" charset="0"/>
              </a:rPr>
              <a:t>` </a:t>
            </a:r>
            <a:r>
              <a:rPr lang="en-US" altLang="zh-CN" sz="1000" b="1" kern="0" dirty="0">
                <a:solidFill>
                  <a:srgbClr val="4000C8"/>
                </a:solidFill>
                <a:latin typeface="Consolas" panose="020B0609020204030204" pitchFamily="49" charset="0"/>
                <a:cs typeface="Times New Roman" panose="02020603050405020304" pitchFamily="18" charset="0"/>
              </a:rPr>
              <a:t>INT</a:t>
            </a:r>
            <a:r>
              <a:rPr lang="en-US" altLang="zh-CN" sz="1000" kern="0" dirty="0">
                <a:solidFill>
                  <a:srgbClr val="000000"/>
                </a:solidFill>
                <a:latin typeface="Consolas" panose="020B0609020204030204" pitchFamily="49" charset="0"/>
                <a:cs typeface="Times New Roman" panose="02020603050405020304" pitchFamily="18" charset="0"/>
              </a:rPr>
              <a:t> </a:t>
            </a:r>
            <a:r>
              <a:rPr lang="en-US" altLang="zh-CN" sz="1000" b="1" kern="0" dirty="0">
                <a:solidFill>
                  <a:srgbClr val="7F0055"/>
                </a:solidFill>
                <a:latin typeface="Consolas" panose="020B0609020204030204" pitchFamily="49" charset="0"/>
                <a:cs typeface="Times New Roman" panose="02020603050405020304" pitchFamily="18" charset="0"/>
              </a:rPr>
              <a:t>NOT</a:t>
            </a:r>
            <a:r>
              <a:rPr lang="en-US" altLang="zh-CN" sz="1000" kern="0" dirty="0">
                <a:solidFill>
                  <a:srgbClr val="000000"/>
                </a:solidFill>
                <a:latin typeface="Consolas" panose="020B0609020204030204" pitchFamily="49" charset="0"/>
                <a:cs typeface="Times New Roman" panose="02020603050405020304" pitchFamily="18" charset="0"/>
              </a:rPr>
              <a:t> </a:t>
            </a:r>
            <a:r>
              <a:rPr lang="en-US" altLang="zh-CN" sz="1000" b="1" kern="0" dirty="0">
                <a:solidFill>
                  <a:srgbClr val="4000C8"/>
                </a:solidFill>
                <a:latin typeface="Consolas" panose="020B0609020204030204" pitchFamily="49" charset="0"/>
                <a:cs typeface="Times New Roman" panose="02020603050405020304" pitchFamily="18" charset="0"/>
              </a:rPr>
              <a:t>NULL</a:t>
            </a:r>
            <a:r>
              <a:rPr lang="en-US" altLang="zh-CN" sz="1000" kern="0" dirty="0">
                <a:solidFill>
                  <a:srgbClr val="000000"/>
                </a:solidFill>
                <a:latin typeface="Consolas" panose="020B0609020204030204" pitchFamily="49" charset="0"/>
                <a:cs typeface="Times New Roman" panose="02020603050405020304" pitchFamily="18" charset="0"/>
              </a:rPr>
              <a:t>, </a:t>
            </a:r>
            <a:r>
              <a:rPr lang="en-US" altLang="zh-CN" sz="1000" b="1" kern="0" dirty="0">
                <a:solidFill>
                  <a:srgbClr val="7F0055"/>
                </a:solidFill>
                <a:latin typeface="Consolas" panose="020B0609020204030204" pitchFamily="49" charset="0"/>
                <a:cs typeface="Times New Roman" panose="02020603050405020304" pitchFamily="18" charset="0"/>
              </a:rPr>
              <a:t>PRIMARY</a:t>
            </a:r>
            <a:r>
              <a:rPr lang="en-US" altLang="zh-CN" sz="1000" kern="0" dirty="0">
                <a:solidFill>
                  <a:srgbClr val="000000"/>
                </a:solidFill>
                <a:latin typeface="Consolas" panose="020B0609020204030204" pitchFamily="49" charset="0"/>
                <a:cs typeface="Times New Roman" panose="02020603050405020304" pitchFamily="18" charset="0"/>
              </a:rPr>
              <a:t> </a:t>
            </a:r>
            <a:r>
              <a:rPr lang="en-US" altLang="zh-CN" sz="1000" b="1" kern="0" dirty="0">
                <a:solidFill>
                  <a:srgbClr val="7F0055"/>
                </a:solidFill>
                <a:latin typeface="Consolas" panose="020B0609020204030204" pitchFamily="49" charset="0"/>
                <a:cs typeface="Times New Roman" panose="02020603050405020304" pitchFamily="18" charset="0"/>
              </a:rPr>
              <a:t>KEY</a:t>
            </a:r>
            <a:r>
              <a:rPr lang="en-US" altLang="zh-CN" sz="1000" kern="0" dirty="0">
                <a:solidFill>
                  <a:srgbClr val="000000"/>
                </a:solidFill>
                <a:latin typeface="Consolas" panose="020B0609020204030204" pitchFamily="49" charset="0"/>
                <a:cs typeface="Times New Roman" panose="02020603050405020304" pitchFamily="18" charset="0"/>
              </a:rPr>
              <a:t> (`</a:t>
            </a:r>
            <a:r>
              <a:rPr lang="en-US" altLang="zh-CN" sz="1000" kern="0" dirty="0" err="1">
                <a:solidFill>
                  <a:srgbClr val="000000"/>
                </a:solidFill>
                <a:latin typeface="Consolas" panose="020B0609020204030204" pitchFamily="49" charset="0"/>
                <a:cs typeface="Times New Roman" panose="02020603050405020304" pitchFamily="18" charset="0"/>
              </a:rPr>
              <a:t>item_id</a:t>
            </a:r>
            <a:r>
              <a:rPr lang="en-US" altLang="zh-CN" sz="1000" kern="0" dirty="0">
                <a:solidFill>
                  <a:srgbClr val="000000"/>
                </a:solidFill>
                <a:latin typeface="Consolas" panose="020B0609020204030204" pitchFamily="49" charset="0"/>
                <a:cs typeface="Times New Roman" panose="02020603050405020304" pitchFamily="18" charset="0"/>
              </a:rPr>
              <a:t>`));</a:t>
            </a:r>
            <a:endParaRPr lang="zh-CN" altLang="zh-CN" sz="1000" kern="100" dirty="0">
              <a:latin typeface="Calibri" panose="020F0502020204030204" pitchFamily="34" charset="0"/>
              <a:cs typeface="Times New Roman" panose="02020603050405020304" pitchFamily="18" charset="0"/>
            </a:endParaRPr>
          </a:p>
          <a:p>
            <a:pPr marL="0" indent="0">
              <a:buNone/>
            </a:pPr>
            <a:r>
              <a:rPr lang="en-US" altLang="zh-CN" sz="1000" b="1" kern="0" dirty="0">
                <a:solidFill>
                  <a:srgbClr val="7F0055"/>
                </a:solidFill>
                <a:latin typeface="Consolas" panose="020B0609020204030204" pitchFamily="49" charset="0"/>
                <a:cs typeface="Times New Roman" panose="02020603050405020304" pitchFamily="18" charset="0"/>
              </a:rPr>
              <a:t>CREATE</a:t>
            </a:r>
            <a:r>
              <a:rPr lang="en-US" altLang="zh-CN" sz="1000" kern="0" dirty="0">
                <a:solidFill>
                  <a:srgbClr val="000000"/>
                </a:solidFill>
                <a:latin typeface="Consolas" panose="020B0609020204030204" pitchFamily="49" charset="0"/>
                <a:cs typeface="Times New Roman" panose="02020603050405020304" pitchFamily="18" charset="0"/>
              </a:rPr>
              <a:t> </a:t>
            </a:r>
            <a:r>
              <a:rPr lang="en-US" altLang="zh-CN" sz="1000" b="1" kern="0" dirty="0">
                <a:solidFill>
                  <a:srgbClr val="7F0055"/>
                </a:solidFill>
                <a:latin typeface="Consolas" panose="020B0609020204030204" pitchFamily="49" charset="0"/>
                <a:cs typeface="Times New Roman" panose="02020603050405020304" pitchFamily="18" charset="0"/>
              </a:rPr>
              <a:t>TABLE</a:t>
            </a:r>
            <a:r>
              <a:rPr lang="en-US" altLang="zh-CN" sz="1000" kern="0" dirty="0">
                <a:solidFill>
                  <a:srgbClr val="000000"/>
                </a:solidFill>
                <a:latin typeface="Consolas" panose="020B0609020204030204" pitchFamily="49" charset="0"/>
                <a:cs typeface="Times New Roman" panose="02020603050405020304" pitchFamily="18" charset="0"/>
              </a:rPr>
              <a:t> </a:t>
            </a:r>
            <a:r>
              <a:rPr lang="en-US" altLang="zh-CN" sz="1000" b="1" kern="0" dirty="0">
                <a:solidFill>
                  <a:srgbClr val="7F0055"/>
                </a:solidFill>
                <a:latin typeface="Consolas" panose="020B0609020204030204" pitchFamily="49" charset="0"/>
                <a:cs typeface="Times New Roman" panose="02020603050405020304" pitchFamily="18" charset="0"/>
              </a:rPr>
              <a:t>IF</a:t>
            </a:r>
            <a:r>
              <a:rPr lang="en-US" altLang="zh-CN" sz="1000" kern="0" dirty="0">
                <a:solidFill>
                  <a:srgbClr val="000000"/>
                </a:solidFill>
                <a:latin typeface="Consolas" panose="020B0609020204030204" pitchFamily="49" charset="0"/>
                <a:cs typeface="Times New Roman" panose="02020603050405020304" pitchFamily="18" charset="0"/>
              </a:rPr>
              <a:t> </a:t>
            </a:r>
            <a:r>
              <a:rPr lang="en-US" altLang="zh-CN" sz="1000" b="1" kern="0" dirty="0">
                <a:solidFill>
                  <a:srgbClr val="7F0055"/>
                </a:solidFill>
                <a:latin typeface="Consolas" panose="020B0609020204030204" pitchFamily="49" charset="0"/>
                <a:cs typeface="Times New Roman" panose="02020603050405020304" pitchFamily="18" charset="0"/>
              </a:rPr>
              <a:t>NOT</a:t>
            </a:r>
            <a:r>
              <a:rPr lang="en-US" altLang="zh-CN" sz="1000" kern="0" dirty="0">
                <a:solidFill>
                  <a:srgbClr val="000000"/>
                </a:solidFill>
                <a:latin typeface="Consolas" panose="020B0609020204030204" pitchFamily="49" charset="0"/>
                <a:cs typeface="Times New Roman" panose="02020603050405020304" pitchFamily="18" charset="0"/>
              </a:rPr>
              <a:t> </a:t>
            </a:r>
            <a:r>
              <a:rPr lang="en-US" altLang="zh-CN" sz="1000" b="1" kern="0" dirty="0">
                <a:solidFill>
                  <a:srgbClr val="7F0055"/>
                </a:solidFill>
                <a:latin typeface="Consolas" panose="020B0609020204030204" pitchFamily="49" charset="0"/>
                <a:cs typeface="Times New Roman" panose="02020603050405020304" pitchFamily="18" charset="0"/>
              </a:rPr>
              <a:t>EXISTS</a:t>
            </a:r>
            <a:r>
              <a:rPr lang="en-US" altLang="zh-CN" sz="1000" kern="0" dirty="0">
                <a:solidFill>
                  <a:srgbClr val="000000"/>
                </a:solidFill>
                <a:latin typeface="Consolas" panose="020B0609020204030204" pitchFamily="49" charset="0"/>
                <a:cs typeface="Times New Roman" panose="02020603050405020304" pitchFamily="18" charset="0"/>
              </a:rPr>
              <a:t> `ds_0`.`t_order_item_1` (`</a:t>
            </a:r>
            <a:r>
              <a:rPr lang="en-US" altLang="zh-CN" sz="1000" kern="0" dirty="0" err="1">
                <a:solidFill>
                  <a:srgbClr val="000000"/>
                </a:solidFill>
                <a:latin typeface="Consolas" panose="020B0609020204030204" pitchFamily="49" charset="0"/>
                <a:cs typeface="Times New Roman" panose="02020603050405020304" pitchFamily="18" charset="0"/>
              </a:rPr>
              <a:t>item_id</a:t>
            </a:r>
            <a:r>
              <a:rPr lang="en-US" altLang="zh-CN" sz="1000" kern="0" dirty="0">
                <a:solidFill>
                  <a:srgbClr val="000000"/>
                </a:solidFill>
                <a:latin typeface="Consolas" panose="020B0609020204030204" pitchFamily="49" charset="0"/>
                <a:cs typeface="Times New Roman" panose="02020603050405020304" pitchFamily="18" charset="0"/>
              </a:rPr>
              <a:t>` </a:t>
            </a:r>
            <a:r>
              <a:rPr lang="en-US" altLang="zh-CN" sz="1000" b="1" kern="0" dirty="0">
                <a:solidFill>
                  <a:srgbClr val="4000C8"/>
                </a:solidFill>
                <a:latin typeface="Consolas" panose="020B0609020204030204" pitchFamily="49" charset="0"/>
                <a:cs typeface="Times New Roman" panose="02020603050405020304" pitchFamily="18" charset="0"/>
              </a:rPr>
              <a:t>INT</a:t>
            </a:r>
            <a:r>
              <a:rPr lang="en-US" altLang="zh-CN" sz="1000" kern="0" dirty="0">
                <a:solidFill>
                  <a:srgbClr val="000000"/>
                </a:solidFill>
                <a:latin typeface="Consolas" panose="020B0609020204030204" pitchFamily="49" charset="0"/>
                <a:cs typeface="Times New Roman" panose="02020603050405020304" pitchFamily="18" charset="0"/>
              </a:rPr>
              <a:t> </a:t>
            </a:r>
            <a:r>
              <a:rPr lang="en-US" altLang="zh-CN" sz="1000" b="1" kern="0" dirty="0">
                <a:solidFill>
                  <a:srgbClr val="7F0055"/>
                </a:solidFill>
                <a:latin typeface="Consolas" panose="020B0609020204030204" pitchFamily="49" charset="0"/>
                <a:cs typeface="Times New Roman" panose="02020603050405020304" pitchFamily="18" charset="0"/>
              </a:rPr>
              <a:t>NOT</a:t>
            </a:r>
            <a:r>
              <a:rPr lang="en-US" altLang="zh-CN" sz="1000" kern="0" dirty="0">
                <a:solidFill>
                  <a:srgbClr val="000000"/>
                </a:solidFill>
                <a:latin typeface="Consolas" panose="020B0609020204030204" pitchFamily="49" charset="0"/>
                <a:cs typeface="Times New Roman" panose="02020603050405020304" pitchFamily="18" charset="0"/>
              </a:rPr>
              <a:t> </a:t>
            </a:r>
            <a:r>
              <a:rPr lang="en-US" altLang="zh-CN" sz="1000" b="1" kern="0" dirty="0">
                <a:solidFill>
                  <a:srgbClr val="4000C8"/>
                </a:solidFill>
                <a:latin typeface="Consolas" panose="020B0609020204030204" pitchFamily="49" charset="0"/>
                <a:cs typeface="Times New Roman" panose="02020603050405020304" pitchFamily="18" charset="0"/>
              </a:rPr>
              <a:t>NULL</a:t>
            </a:r>
            <a:r>
              <a:rPr lang="en-US" altLang="zh-CN" sz="1000" kern="0" dirty="0">
                <a:solidFill>
                  <a:srgbClr val="000000"/>
                </a:solidFill>
                <a:latin typeface="Consolas" panose="020B0609020204030204" pitchFamily="49" charset="0"/>
                <a:cs typeface="Times New Roman" panose="02020603050405020304" pitchFamily="18" charset="0"/>
              </a:rPr>
              <a:t>, `</a:t>
            </a:r>
            <a:r>
              <a:rPr lang="en-US" altLang="zh-CN" sz="1000" kern="0" dirty="0" err="1">
                <a:solidFill>
                  <a:srgbClr val="000000"/>
                </a:solidFill>
                <a:latin typeface="Consolas" panose="020B0609020204030204" pitchFamily="49" charset="0"/>
                <a:cs typeface="Times New Roman" panose="02020603050405020304" pitchFamily="18" charset="0"/>
              </a:rPr>
              <a:t>order_id</a:t>
            </a:r>
            <a:r>
              <a:rPr lang="en-US" altLang="zh-CN" sz="1000" kern="0" dirty="0">
                <a:solidFill>
                  <a:srgbClr val="000000"/>
                </a:solidFill>
                <a:latin typeface="Consolas" panose="020B0609020204030204" pitchFamily="49" charset="0"/>
                <a:cs typeface="Times New Roman" panose="02020603050405020304" pitchFamily="18" charset="0"/>
              </a:rPr>
              <a:t>` </a:t>
            </a:r>
            <a:r>
              <a:rPr lang="en-US" altLang="zh-CN" sz="1000" b="1" kern="0" dirty="0">
                <a:solidFill>
                  <a:srgbClr val="4000C8"/>
                </a:solidFill>
                <a:latin typeface="Consolas" panose="020B0609020204030204" pitchFamily="49" charset="0"/>
                <a:cs typeface="Times New Roman" panose="02020603050405020304" pitchFamily="18" charset="0"/>
              </a:rPr>
              <a:t>BIGINT</a:t>
            </a:r>
            <a:r>
              <a:rPr lang="en-US" altLang="zh-CN" sz="1000" kern="0" dirty="0">
                <a:solidFill>
                  <a:srgbClr val="000000"/>
                </a:solidFill>
                <a:latin typeface="Consolas" panose="020B0609020204030204" pitchFamily="49" charset="0"/>
                <a:cs typeface="Times New Roman" panose="02020603050405020304" pitchFamily="18" charset="0"/>
              </a:rPr>
              <a:t> </a:t>
            </a:r>
            <a:r>
              <a:rPr lang="en-US" altLang="zh-CN" sz="1000" b="1" kern="0" dirty="0">
                <a:solidFill>
                  <a:srgbClr val="7F0055"/>
                </a:solidFill>
                <a:latin typeface="Consolas" panose="020B0609020204030204" pitchFamily="49" charset="0"/>
                <a:cs typeface="Times New Roman" panose="02020603050405020304" pitchFamily="18" charset="0"/>
              </a:rPr>
              <a:t>NOT</a:t>
            </a:r>
            <a:r>
              <a:rPr lang="en-US" altLang="zh-CN" sz="1000" kern="0" dirty="0">
                <a:solidFill>
                  <a:srgbClr val="000000"/>
                </a:solidFill>
                <a:latin typeface="Consolas" panose="020B0609020204030204" pitchFamily="49" charset="0"/>
                <a:cs typeface="Times New Roman" panose="02020603050405020304" pitchFamily="18" charset="0"/>
              </a:rPr>
              <a:t> </a:t>
            </a:r>
            <a:r>
              <a:rPr lang="en-US" altLang="zh-CN" sz="1000" b="1" kern="0" dirty="0">
                <a:solidFill>
                  <a:srgbClr val="4000C8"/>
                </a:solidFill>
                <a:latin typeface="Consolas" panose="020B0609020204030204" pitchFamily="49" charset="0"/>
                <a:cs typeface="Times New Roman" panose="02020603050405020304" pitchFamily="18" charset="0"/>
              </a:rPr>
              <a:t>NULL</a:t>
            </a:r>
            <a:r>
              <a:rPr lang="en-US" altLang="zh-CN" sz="1000" kern="0" dirty="0">
                <a:solidFill>
                  <a:srgbClr val="000000"/>
                </a:solidFill>
                <a:latin typeface="Consolas" panose="020B0609020204030204" pitchFamily="49" charset="0"/>
                <a:cs typeface="Times New Roman" panose="02020603050405020304" pitchFamily="18" charset="0"/>
              </a:rPr>
              <a:t>, `</a:t>
            </a:r>
            <a:r>
              <a:rPr lang="en-US" altLang="zh-CN" sz="1000" kern="0" dirty="0" err="1">
                <a:solidFill>
                  <a:srgbClr val="000000"/>
                </a:solidFill>
                <a:latin typeface="Consolas" panose="020B0609020204030204" pitchFamily="49" charset="0"/>
                <a:cs typeface="Times New Roman" panose="02020603050405020304" pitchFamily="18" charset="0"/>
              </a:rPr>
              <a:t>user_id</a:t>
            </a:r>
            <a:r>
              <a:rPr lang="en-US" altLang="zh-CN" sz="1000" kern="0" dirty="0">
                <a:solidFill>
                  <a:srgbClr val="000000"/>
                </a:solidFill>
                <a:latin typeface="Consolas" panose="020B0609020204030204" pitchFamily="49" charset="0"/>
                <a:cs typeface="Times New Roman" panose="02020603050405020304" pitchFamily="18" charset="0"/>
              </a:rPr>
              <a:t>` </a:t>
            </a:r>
            <a:r>
              <a:rPr lang="en-US" altLang="zh-CN" sz="1000" b="1" kern="0" dirty="0">
                <a:solidFill>
                  <a:srgbClr val="4000C8"/>
                </a:solidFill>
                <a:latin typeface="Consolas" panose="020B0609020204030204" pitchFamily="49" charset="0"/>
                <a:cs typeface="Times New Roman" panose="02020603050405020304" pitchFamily="18" charset="0"/>
              </a:rPr>
              <a:t>INT</a:t>
            </a:r>
            <a:r>
              <a:rPr lang="en-US" altLang="zh-CN" sz="1000" kern="0" dirty="0">
                <a:solidFill>
                  <a:srgbClr val="000000"/>
                </a:solidFill>
                <a:latin typeface="Consolas" panose="020B0609020204030204" pitchFamily="49" charset="0"/>
                <a:cs typeface="Times New Roman" panose="02020603050405020304" pitchFamily="18" charset="0"/>
              </a:rPr>
              <a:t> </a:t>
            </a:r>
            <a:r>
              <a:rPr lang="en-US" altLang="zh-CN" sz="1000" b="1" kern="0" dirty="0">
                <a:solidFill>
                  <a:srgbClr val="7F0055"/>
                </a:solidFill>
                <a:latin typeface="Consolas" panose="020B0609020204030204" pitchFamily="49" charset="0"/>
                <a:cs typeface="Times New Roman" panose="02020603050405020304" pitchFamily="18" charset="0"/>
              </a:rPr>
              <a:t>NOT</a:t>
            </a:r>
            <a:r>
              <a:rPr lang="en-US" altLang="zh-CN" sz="1000" kern="0" dirty="0">
                <a:solidFill>
                  <a:srgbClr val="000000"/>
                </a:solidFill>
                <a:latin typeface="Consolas" panose="020B0609020204030204" pitchFamily="49" charset="0"/>
                <a:cs typeface="Times New Roman" panose="02020603050405020304" pitchFamily="18" charset="0"/>
              </a:rPr>
              <a:t> </a:t>
            </a:r>
            <a:r>
              <a:rPr lang="en-US" altLang="zh-CN" sz="1000" b="1" kern="0" dirty="0">
                <a:solidFill>
                  <a:srgbClr val="4000C8"/>
                </a:solidFill>
                <a:latin typeface="Consolas" panose="020B0609020204030204" pitchFamily="49" charset="0"/>
                <a:cs typeface="Times New Roman" panose="02020603050405020304" pitchFamily="18" charset="0"/>
              </a:rPr>
              <a:t>NULL</a:t>
            </a:r>
            <a:r>
              <a:rPr lang="en-US" altLang="zh-CN" sz="1000" kern="0" dirty="0">
                <a:solidFill>
                  <a:srgbClr val="000000"/>
                </a:solidFill>
                <a:latin typeface="Consolas" panose="020B0609020204030204" pitchFamily="49" charset="0"/>
                <a:cs typeface="Times New Roman" panose="02020603050405020304" pitchFamily="18" charset="0"/>
              </a:rPr>
              <a:t>, </a:t>
            </a:r>
            <a:r>
              <a:rPr lang="en-US" altLang="zh-CN" sz="1000" b="1" kern="0" dirty="0">
                <a:solidFill>
                  <a:srgbClr val="7F0055"/>
                </a:solidFill>
                <a:latin typeface="Consolas" panose="020B0609020204030204" pitchFamily="49" charset="0"/>
                <a:cs typeface="Times New Roman" panose="02020603050405020304" pitchFamily="18" charset="0"/>
              </a:rPr>
              <a:t>PRIMARY</a:t>
            </a:r>
            <a:r>
              <a:rPr lang="en-US" altLang="zh-CN" sz="1000" kern="0" dirty="0">
                <a:solidFill>
                  <a:srgbClr val="000000"/>
                </a:solidFill>
                <a:latin typeface="Consolas" panose="020B0609020204030204" pitchFamily="49" charset="0"/>
                <a:cs typeface="Times New Roman" panose="02020603050405020304" pitchFamily="18" charset="0"/>
              </a:rPr>
              <a:t> </a:t>
            </a:r>
            <a:r>
              <a:rPr lang="en-US" altLang="zh-CN" sz="1000" b="1" kern="0" dirty="0">
                <a:solidFill>
                  <a:srgbClr val="7F0055"/>
                </a:solidFill>
                <a:latin typeface="Consolas" panose="020B0609020204030204" pitchFamily="49" charset="0"/>
                <a:cs typeface="Times New Roman" panose="02020603050405020304" pitchFamily="18" charset="0"/>
              </a:rPr>
              <a:t>KEY</a:t>
            </a:r>
            <a:r>
              <a:rPr lang="en-US" altLang="zh-CN" sz="1000" kern="0" dirty="0">
                <a:solidFill>
                  <a:srgbClr val="000000"/>
                </a:solidFill>
                <a:latin typeface="Consolas" panose="020B0609020204030204" pitchFamily="49" charset="0"/>
                <a:cs typeface="Times New Roman" panose="02020603050405020304" pitchFamily="18" charset="0"/>
              </a:rPr>
              <a:t> (`</a:t>
            </a:r>
            <a:r>
              <a:rPr lang="en-US" altLang="zh-CN" sz="1000" kern="0" dirty="0" err="1">
                <a:solidFill>
                  <a:srgbClr val="000000"/>
                </a:solidFill>
                <a:latin typeface="Consolas" panose="020B0609020204030204" pitchFamily="49" charset="0"/>
                <a:cs typeface="Times New Roman" panose="02020603050405020304" pitchFamily="18" charset="0"/>
              </a:rPr>
              <a:t>item_id</a:t>
            </a:r>
            <a:r>
              <a:rPr lang="en-US" altLang="zh-CN" sz="1000" kern="0" dirty="0">
                <a:solidFill>
                  <a:srgbClr val="000000"/>
                </a:solidFill>
                <a:latin typeface="Consolas" panose="020B0609020204030204" pitchFamily="49" charset="0"/>
                <a:cs typeface="Times New Roman" panose="02020603050405020304" pitchFamily="18" charset="0"/>
              </a:rPr>
              <a:t>`));</a:t>
            </a:r>
            <a:endParaRPr lang="zh-CN" altLang="zh-CN" sz="1000" kern="100" dirty="0">
              <a:latin typeface="Calibri" panose="020F0502020204030204" pitchFamily="34" charset="0"/>
              <a:cs typeface="Times New Roman" panose="02020603050405020304" pitchFamily="18" charset="0"/>
            </a:endParaRPr>
          </a:p>
          <a:p>
            <a:pPr marL="0" indent="0">
              <a:buNone/>
            </a:pPr>
            <a:r>
              <a:rPr lang="en-US" altLang="zh-CN" sz="1000" b="1" kern="0" dirty="0">
                <a:solidFill>
                  <a:srgbClr val="7F0055"/>
                </a:solidFill>
                <a:latin typeface="Consolas" panose="020B0609020204030204" pitchFamily="49" charset="0"/>
                <a:cs typeface="Times New Roman" panose="02020603050405020304" pitchFamily="18" charset="0"/>
              </a:rPr>
              <a:t>CREATE</a:t>
            </a:r>
            <a:r>
              <a:rPr lang="en-US" altLang="zh-CN" sz="1000" kern="0" dirty="0">
                <a:solidFill>
                  <a:srgbClr val="000000"/>
                </a:solidFill>
                <a:latin typeface="Consolas" panose="020B0609020204030204" pitchFamily="49" charset="0"/>
                <a:cs typeface="Times New Roman" panose="02020603050405020304" pitchFamily="18" charset="0"/>
              </a:rPr>
              <a:t> </a:t>
            </a:r>
            <a:r>
              <a:rPr lang="en-US" altLang="zh-CN" sz="1000" b="1" kern="0" dirty="0">
                <a:solidFill>
                  <a:srgbClr val="7F0055"/>
                </a:solidFill>
                <a:latin typeface="Consolas" panose="020B0609020204030204" pitchFamily="49" charset="0"/>
                <a:cs typeface="Times New Roman" panose="02020603050405020304" pitchFamily="18" charset="0"/>
              </a:rPr>
              <a:t>TABLE</a:t>
            </a:r>
            <a:r>
              <a:rPr lang="en-US" altLang="zh-CN" sz="1000" kern="0" dirty="0">
                <a:solidFill>
                  <a:srgbClr val="000000"/>
                </a:solidFill>
                <a:latin typeface="Consolas" panose="020B0609020204030204" pitchFamily="49" charset="0"/>
                <a:cs typeface="Times New Roman" panose="02020603050405020304" pitchFamily="18" charset="0"/>
              </a:rPr>
              <a:t> </a:t>
            </a:r>
            <a:r>
              <a:rPr lang="en-US" altLang="zh-CN" sz="1000" b="1" kern="0" dirty="0">
                <a:solidFill>
                  <a:srgbClr val="7F0055"/>
                </a:solidFill>
                <a:latin typeface="Consolas" panose="020B0609020204030204" pitchFamily="49" charset="0"/>
                <a:cs typeface="Times New Roman" panose="02020603050405020304" pitchFamily="18" charset="0"/>
              </a:rPr>
              <a:t>IF</a:t>
            </a:r>
            <a:r>
              <a:rPr lang="en-US" altLang="zh-CN" sz="1000" kern="0" dirty="0">
                <a:solidFill>
                  <a:srgbClr val="000000"/>
                </a:solidFill>
                <a:latin typeface="Consolas" panose="020B0609020204030204" pitchFamily="49" charset="0"/>
                <a:cs typeface="Times New Roman" panose="02020603050405020304" pitchFamily="18" charset="0"/>
              </a:rPr>
              <a:t> </a:t>
            </a:r>
            <a:r>
              <a:rPr lang="en-US" altLang="zh-CN" sz="1000" b="1" kern="0" dirty="0">
                <a:solidFill>
                  <a:srgbClr val="7F0055"/>
                </a:solidFill>
                <a:latin typeface="Consolas" panose="020B0609020204030204" pitchFamily="49" charset="0"/>
                <a:cs typeface="Times New Roman" panose="02020603050405020304" pitchFamily="18" charset="0"/>
              </a:rPr>
              <a:t>NOT</a:t>
            </a:r>
            <a:r>
              <a:rPr lang="en-US" altLang="zh-CN" sz="1000" kern="0" dirty="0">
                <a:solidFill>
                  <a:srgbClr val="000000"/>
                </a:solidFill>
                <a:latin typeface="Consolas" panose="020B0609020204030204" pitchFamily="49" charset="0"/>
                <a:cs typeface="Times New Roman" panose="02020603050405020304" pitchFamily="18" charset="0"/>
              </a:rPr>
              <a:t> </a:t>
            </a:r>
            <a:r>
              <a:rPr lang="en-US" altLang="zh-CN" sz="1000" b="1" kern="0" dirty="0">
                <a:solidFill>
                  <a:srgbClr val="7F0055"/>
                </a:solidFill>
                <a:latin typeface="Consolas" panose="020B0609020204030204" pitchFamily="49" charset="0"/>
                <a:cs typeface="Times New Roman" panose="02020603050405020304" pitchFamily="18" charset="0"/>
              </a:rPr>
              <a:t>EXISTS</a:t>
            </a:r>
            <a:r>
              <a:rPr lang="en-US" altLang="zh-CN" sz="1000" kern="0" dirty="0">
                <a:solidFill>
                  <a:srgbClr val="000000"/>
                </a:solidFill>
                <a:latin typeface="Consolas" panose="020B0609020204030204" pitchFamily="49" charset="0"/>
                <a:cs typeface="Times New Roman" panose="02020603050405020304" pitchFamily="18" charset="0"/>
              </a:rPr>
              <a:t> `ds_1`.`t_order_0` (`</a:t>
            </a:r>
            <a:r>
              <a:rPr lang="en-US" altLang="zh-CN" sz="1000" kern="0" dirty="0" err="1">
                <a:solidFill>
                  <a:srgbClr val="000000"/>
                </a:solidFill>
                <a:latin typeface="Consolas" panose="020B0609020204030204" pitchFamily="49" charset="0"/>
                <a:cs typeface="Times New Roman" panose="02020603050405020304" pitchFamily="18" charset="0"/>
              </a:rPr>
              <a:t>order_id</a:t>
            </a:r>
            <a:r>
              <a:rPr lang="en-US" altLang="zh-CN" sz="1000" kern="0" dirty="0">
                <a:solidFill>
                  <a:srgbClr val="000000"/>
                </a:solidFill>
                <a:latin typeface="Consolas" panose="020B0609020204030204" pitchFamily="49" charset="0"/>
                <a:cs typeface="Times New Roman" panose="02020603050405020304" pitchFamily="18" charset="0"/>
              </a:rPr>
              <a:t>` </a:t>
            </a:r>
            <a:r>
              <a:rPr lang="en-US" altLang="zh-CN" sz="1000" b="1" kern="0" dirty="0">
                <a:solidFill>
                  <a:srgbClr val="4000C8"/>
                </a:solidFill>
                <a:latin typeface="Consolas" panose="020B0609020204030204" pitchFamily="49" charset="0"/>
                <a:cs typeface="Times New Roman" panose="02020603050405020304" pitchFamily="18" charset="0"/>
              </a:rPr>
              <a:t>BIGINT</a:t>
            </a:r>
            <a:r>
              <a:rPr lang="en-US" altLang="zh-CN" sz="1000" kern="0" dirty="0">
                <a:solidFill>
                  <a:srgbClr val="000000"/>
                </a:solidFill>
                <a:latin typeface="Consolas" panose="020B0609020204030204" pitchFamily="49" charset="0"/>
                <a:cs typeface="Times New Roman" panose="02020603050405020304" pitchFamily="18" charset="0"/>
              </a:rPr>
              <a:t> </a:t>
            </a:r>
            <a:r>
              <a:rPr lang="en-US" altLang="zh-CN" sz="1000" b="1" kern="0" dirty="0">
                <a:solidFill>
                  <a:srgbClr val="7F0055"/>
                </a:solidFill>
                <a:latin typeface="Consolas" panose="020B0609020204030204" pitchFamily="49" charset="0"/>
                <a:cs typeface="Times New Roman" panose="02020603050405020304" pitchFamily="18" charset="0"/>
              </a:rPr>
              <a:t>PRIMARY</a:t>
            </a:r>
            <a:r>
              <a:rPr lang="en-US" altLang="zh-CN" sz="1000" kern="0" dirty="0">
                <a:solidFill>
                  <a:srgbClr val="000000"/>
                </a:solidFill>
                <a:latin typeface="Consolas" panose="020B0609020204030204" pitchFamily="49" charset="0"/>
                <a:cs typeface="Times New Roman" panose="02020603050405020304" pitchFamily="18" charset="0"/>
              </a:rPr>
              <a:t> </a:t>
            </a:r>
            <a:r>
              <a:rPr lang="en-US" altLang="zh-CN" sz="1000" b="1" kern="0" dirty="0">
                <a:solidFill>
                  <a:srgbClr val="7F0055"/>
                </a:solidFill>
                <a:latin typeface="Consolas" panose="020B0609020204030204" pitchFamily="49" charset="0"/>
                <a:cs typeface="Times New Roman" panose="02020603050405020304" pitchFamily="18" charset="0"/>
              </a:rPr>
              <a:t>KEY</a:t>
            </a:r>
            <a:r>
              <a:rPr lang="en-US" altLang="zh-CN" sz="1000" kern="0" dirty="0">
                <a:solidFill>
                  <a:srgbClr val="000000"/>
                </a:solidFill>
                <a:latin typeface="Consolas" panose="020B0609020204030204" pitchFamily="49" charset="0"/>
                <a:cs typeface="Times New Roman" panose="02020603050405020304" pitchFamily="18" charset="0"/>
              </a:rPr>
              <a:t> AUTO_INCREMENT, `</a:t>
            </a:r>
            <a:r>
              <a:rPr lang="en-US" altLang="zh-CN" sz="1000" kern="0" dirty="0" err="1">
                <a:solidFill>
                  <a:srgbClr val="000000"/>
                </a:solidFill>
                <a:latin typeface="Consolas" panose="020B0609020204030204" pitchFamily="49" charset="0"/>
                <a:cs typeface="Times New Roman" panose="02020603050405020304" pitchFamily="18" charset="0"/>
              </a:rPr>
              <a:t>user_id</a:t>
            </a:r>
            <a:r>
              <a:rPr lang="en-US" altLang="zh-CN" sz="1000" kern="0" dirty="0">
                <a:solidFill>
                  <a:srgbClr val="000000"/>
                </a:solidFill>
                <a:latin typeface="Consolas" panose="020B0609020204030204" pitchFamily="49" charset="0"/>
                <a:cs typeface="Times New Roman" panose="02020603050405020304" pitchFamily="18" charset="0"/>
              </a:rPr>
              <a:t>` </a:t>
            </a:r>
            <a:r>
              <a:rPr lang="en-US" altLang="zh-CN" sz="1000" b="1" kern="0" dirty="0">
                <a:solidFill>
                  <a:srgbClr val="4000C8"/>
                </a:solidFill>
                <a:latin typeface="Consolas" panose="020B0609020204030204" pitchFamily="49" charset="0"/>
                <a:cs typeface="Times New Roman" panose="02020603050405020304" pitchFamily="18" charset="0"/>
              </a:rPr>
              <a:t>BIGINT</a:t>
            </a:r>
            <a:r>
              <a:rPr lang="en-US" altLang="zh-CN" sz="1000" kern="0" dirty="0">
                <a:solidFill>
                  <a:srgbClr val="000000"/>
                </a:solidFill>
                <a:latin typeface="Consolas" panose="020B0609020204030204" pitchFamily="49" charset="0"/>
                <a:cs typeface="Times New Roman" panose="02020603050405020304" pitchFamily="18" charset="0"/>
              </a:rPr>
              <a:t> </a:t>
            </a:r>
            <a:r>
              <a:rPr lang="en-US" altLang="zh-CN" sz="1000" b="1" kern="0" dirty="0">
                <a:solidFill>
                  <a:srgbClr val="7F0055"/>
                </a:solidFill>
                <a:latin typeface="Consolas" panose="020B0609020204030204" pitchFamily="49" charset="0"/>
                <a:cs typeface="Times New Roman" panose="02020603050405020304" pitchFamily="18" charset="0"/>
              </a:rPr>
              <a:t>NOT</a:t>
            </a:r>
            <a:r>
              <a:rPr lang="en-US" altLang="zh-CN" sz="1000" kern="0" dirty="0">
                <a:solidFill>
                  <a:srgbClr val="000000"/>
                </a:solidFill>
                <a:latin typeface="Consolas" panose="020B0609020204030204" pitchFamily="49" charset="0"/>
                <a:cs typeface="Times New Roman" panose="02020603050405020304" pitchFamily="18" charset="0"/>
              </a:rPr>
              <a:t> </a:t>
            </a:r>
            <a:r>
              <a:rPr lang="en-US" altLang="zh-CN" sz="1000" b="1" kern="0" dirty="0">
                <a:solidFill>
                  <a:srgbClr val="4000C8"/>
                </a:solidFill>
                <a:latin typeface="Consolas" panose="020B0609020204030204" pitchFamily="49" charset="0"/>
                <a:cs typeface="Times New Roman" panose="02020603050405020304" pitchFamily="18" charset="0"/>
              </a:rPr>
              <a:t>NULL</a:t>
            </a:r>
            <a:r>
              <a:rPr lang="en-US" altLang="zh-CN" sz="1000" kern="0" dirty="0">
                <a:solidFill>
                  <a:srgbClr val="000000"/>
                </a:solidFill>
                <a:latin typeface="Consolas" panose="020B0609020204030204" pitchFamily="49" charset="0"/>
                <a:cs typeface="Times New Roman" panose="02020603050405020304" pitchFamily="18" charset="0"/>
              </a:rPr>
              <a:t>, `</a:t>
            </a:r>
            <a:r>
              <a:rPr lang="en-US" altLang="zh-CN" sz="1000" b="1" kern="0" dirty="0">
                <a:solidFill>
                  <a:srgbClr val="7F0055"/>
                </a:solidFill>
                <a:latin typeface="Consolas" panose="020B0609020204030204" pitchFamily="49" charset="0"/>
                <a:cs typeface="Times New Roman" panose="02020603050405020304" pitchFamily="18" charset="0"/>
              </a:rPr>
              <a:t>status</a:t>
            </a:r>
            <a:r>
              <a:rPr lang="en-US" altLang="zh-CN" sz="1000" kern="0" dirty="0">
                <a:solidFill>
                  <a:srgbClr val="000000"/>
                </a:solidFill>
                <a:latin typeface="Consolas" panose="020B0609020204030204" pitchFamily="49" charset="0"/>
                <a:cs typeface="Times New Roman" panose="02020603050405020304" pitchFamily="18" charset="0"/>
              </a:rPr>
              <a:t>` </a:t>
            </a:r>
            <a:r>
              <a:rPr lang="en-US" altLang="zh-CN" sz="1000" b="1" kern="0" dirty="0">
                <a:solidFill>
                  <a:srgbClr val="4000C8"/>
                </a:solidFill>
                <a:latin typeface="Consolas" panose="020B0609020204030204" pitchFamily="49" charset="0"/>
                <a:cs typeface="Times New Roman" panose="02020603050405020304" pitchFamily="18" charset="0"/>
              </a:rPr>
              <a:t>VARCHAR</a:t>
            </a:r>
            <a:r>
              <a:rPr lang="en-US" altLang="zh-CN" sz="1000" kern="0" dirty="0">
                <a:solidFill>
                  <a:srgbClr val="000000"/>
                </a:solidFill>
                <a:latin typeface="Consolas" panose="020B0609020204030204" pitchFamily="49" charset="0"/>
                <a:cs typeface="Times New Roman" panose="02020603050405020304" pitchFamily="18" charset="0"/>
              </a:rPr>
              <a:t>(50));</a:t>
            </a:r>
            <a:endParaRPr lang="zh-CN" altLang="zh-CN" sz="1000" kern="100" dirty="0">
              <a:latin typeface="Calibri" panose="020F0502020204030204" pitchFamily="34" charset="0"/>
              <a:cs typeface="Times New Roman" panose="02020603050405020304" pitchFamily="18" charset="0"/>
            </a:endParaRPr>
          </a:p>
          <a:p>
            <a:pPr marL="0" indent="0">
              <a:buNone/>
            </a:pPr>
            <a:r>
              <a:rPr lang="en-US" altLang="zh-CN" sz="1000" b="1" kern="0" dirty="0">
                <a:solidFill>
                  <a:srgbClr val="7F0055"/>
                </a:solidFill>
                <a:latin typeface="Consolas" panose="020B0609020204030204" pitchFamily="49" charset="0"/>
                <a:cs typeface="Times New Roman" panose="02020603050405020304" pitchFamily="18" charset="0"/>
              </a:rPr>
              <a:t>CREATE</a:t>
            </a:r>
            <a:r>
              <a:rPr lang="en-US" altLang="zh-CN" sz="1000" kern="0" dirty="0">
                <a:solidFill>
                  <a:srgbClr val="000000"/>
                </a:solidFill>
                <a:latin typeface="Consolas" panose="020B0609020204030204" pitchFamily="49" charset="0"/>
                <a:cs typeface="Times New Roman" panose="02020603050405020304" pitchFamily="18" charset="0"/>
              </a:rPr>
              <a:t> </a:t>
            </a:r>
            <a:r>
              <a:rPr lang="en-US" altLang="zh-CN" sz="1000" b="1" kern="0" dirty="0">
                <a:solidFill>
                  <a:srgbClr val="7F0055"/>
                </a:solidFill>
                <a:latin typeface="Consolas" panose="020B0609020204030204" pitchFamily="49" charset="0"/>
                <a:cs typeface="Times New Roman" panose="02020603050405020304" pitchFamily="18" charset="0"/>
              </a:rPr>
              <a:t>TABLE</a:t>
            </a:r>
            <a:r>
              <a:rPr lang="en-US" altLang="zh-CN" sz="1000" kern="0" dirty="0">
                <a:solidFill>
                  <a:srgbClr val="000000"/>
                </a:solidFill>
                <a:latin typeface="Consolas" panose="020B0609020204030204" pitchFamily="49" charset="0"/>
                <a:cs typeface="Times New Roman" panose="02020603050405020304" pitchFamily="18" charset="0"/>
              </a:rPr>
              <a:t> </a:t>
            </a:r>
            <a:r>
              <a:rPr lang="en-US" altLang="zh-CN" sz="1000" b="1" kern="0" dirty="0">
                <a:solidFill>
                  <a:srgbClr val="7F0055"/>
                </a:solidFill>
                <a:latin typeface="Consolas" panose="020B0609020204030204" pitchFamily="49" charset="0"/>
                <a:cs typeface="Times New Roman" panose="02020603050405020304" pitchFamily="18" charset="0"/>
              </a:rPr>
              <a:t>IF</a:t>
            </a:r>
            <a:r>
              <a:rPr lang="en-US" altLang="zh-CN" sz="1000" kern="0" dirty="0">
                <a:solidFill>
                  <a:srgbClr val="000000"/>
                </a:solidFill>
                <a:latin typeface="Consolas" panose="020B0609020204030204" pitchFamily="49" charset="0"/>
                <a:cs typeface="Times New Roman" panose="02020603050405020304" pitchFamily="18" charset="0"/>
              </a:rPr>
              <a:t> </a:t>
            </a:r>
            <a:r>
              <a:rPr lang="en-US" altLang="zh-CN" sz="1000" b="1" kern="0" dirty="0">
                <a:solidFill>
                  <a:srgbClr val="7F0055"/>
                </a:solidFill>
                <a:latin typeface="Consolas" panose="020B0609020204030204" pitchFamily="49" charset="0"/>
                <a:cs typeface="Times New Roman" panose="02020603050405020304" pitchFamily="18" charset="0"/>
              </a:rPr>
              <a:t>NOT</a:t>
            </a:r>
            <a:r>
              <a:rPr lang="en-US" altLang="zh-CN" sz="1000" kern="0" dirty="0">
                <a:solidFill>
                  <a:srgbClr val="000000"/>
                </a:solidFill>
                <a:latin typeface="Consolas" panose="020B0609020204030204" pitchFamily="49" charset="0"/>
                <a:cs typeface="Times New Roman" panose="02020603050405020304" pitchFamily="18" charset="0"/>
              </a:rPr>
              <a:t> </a:t>
            </a:r>
            <a:r>
              <a:rPr lang="en-US" altLang="zh-CN" sz="1000" b="1" kern="0" dirty="0">
                <a:solidFill>
                  <a:srgbClr val="7F0055"/>
                </a:solidFill>
                <a:latin typeface="Consolas" panose="020B0609020204030204" pitchFamily="49" charset="0"/>
                <a:cs typeface="Times New Roman" panose="02020603050405020304" pitchFamily="18" charset="0"/>
              </a:rPr>
              <a:t>EXISTS</a:t>
            </a:r>
            <a:r>
              <a:rPr lang="en-US" altLang="zh-CN" sz="1000" kern="0" dirty="0">
                <a:solidFill>
                  <a:srgbClr val="000000"/>
                </a:solidFill>
                <a:latin typeface="Consolas" panose="020B0609020204030204" pitchFamily="49" charset="0"/>
                <a:cs typeface="Times New Roman" panose="02020603050405020304" pitchFamily="18" charset="0"/>
              </a:rPr>
              <a:t> `ds_1`.`t_order_1` (`</a:t>
            </a:r>
            <a:r>
              <a:rPr lang="en-US" altLang="zh-CN" sz="1000" kern="0" dirty="0" err="1">
                <a:solidFill>
                  <a:srgbClr val="000000"/>
                </a:solidFill>
                <a:latin typeface="Consolas" panose="020B0609020204030204" pitchFamily="49" charset="0"/>
                <a:cs typeface="Times New Roman" panose="02020603050405020304" pitchFamily="18" charset="0"/>
              </a:rPr>
              <a:t>order_id</a:t>
            </a:r>
            <a:r>
              <a:rPr lang="en-US" altLang="zh-CN" sz="1000" kern="0" dirty="0">
                <a:solidFill>
                  <a:srgbClr val="000000"/>
                </a:solidFill>
                <a:latin typeface="Consolas" panose="020B0609020204030204" pitchFamily="49" charset="0"/>
                <a:cs typeface="Times New Roman" panose="02020603050405020304" pitchFamily="18" charset="0"/>
              </a:rPr>
              <a:t>` </a:t>
            </a:r>
            <a:r>
              <a:rPr lang="en-US" altLang="zh-CN" sz="1000" b="1" kern="0" dirty="0">
                <a:solidFill>
                  <a:srgbClr val="4000C8"/>
                </a:solidFill>
                <a:latin typeface="Consolas" panose="020B0609020204030204" pitchFamily="49" charset="0"/>
                <a:cs typeface="Times New Roman" panose="02020603050405020304" pitchFamily="18" charset="0"/>
              </a:rPr>
              <a:t>BIGINT</a:t>
            </a:r>
            <a:r>
              <a:rPr lang="en-US" altLang="zh-CN" sz="1000" kern="0" dirty="0">
                <a:solidFill>
                  <a:srgbClr val="000000"/>
                </a:solidFill>
                <a:latin typeface="Consolas" panose="020B0609020204030204" pitchFamily="49" charset="0"/>
                <a:cs typeface="Times New Roman" panose="02020603050405020304" pitchFamily="18" charset="0"/>
              </a:rPr>
              <a:t> </a:t>
            </a:r>
            <a:r>
              <a:rPr lang="en-US" altLang="zh-CN" sz="1000" b="1" kern="0" dirty="0">
                <a:solidFill>
                  <a:srgbClr val="7F0055"/>
                </a:solidFill>
                <a:latin typeface="Consolas" panose="020B0609020204030204" pitchFamily="49" charset="0"/>
                <a:cs typeface="Times New Roman" panose="02020603050405020304" pitchFamily="18" charset="0"/>
              </a:rPr>
              <a:t>PRIMARY</a:t>
            </a:r>
            <a:r>
              <a:rPr lang="en-US" altLang="zh-CN" sz="1000" kern="0" dirty="0">
                <a:solidFill>
                  <a:srgbClr val="000000"/>
                </a:solidFill>
                <a:latin typeface="Consolas" panose="020B0609020204030204" pitchFamily="49" charset="0"/>
                <a:cs typeface="Times New Roman" panose="02020603050405020304" pitchFamily="18" charset="0"/>
              </a:rPr>
              <a:t> </a:t>
            </a:r>
            <a:r>
              <a:rPr lang="en-US" altLang="zh-CN" sz="1000" b="1" kern="0" dirty="0">
                <a:solidFill>
                  <a:srgbClr val="7F0055"/>
                </a:solidFill>
                <a:latin typeface="Consolas" panose="020B0609020204030204" pitchFamily="49" charset="0"/>
                <a:cs typeface="Times New Roman" panose="02020603050405020304" pitchFamily="18" charset="0"/>
              </a:rPr>
              <a:t>KEY</a:t>
            </a:r>
            <a:r>
              <a:rPr lang="en-US" altLang="zh-CN" sz="1000" kern="0" dirty="0">
                <a:solidFill>
                  <a:srgbClr val="000000"/>
                </a:solidFill>
                <a:latin typeface="Consolas" panose="020B0609020204030204" pitchFamily="49" charset="0"/>
                <a:cs typeface="Times New Roman" panose="02020603050405020304" pitchFamily="18" charset="0"/>
              </a:rPr>
              <a:t> AUTO_INCREMENT, `</a:t>
            </a:r>
            <a:r>
              <a:rPr lang="en-US" altLang="zh-CN" sz="1000" kern="0" dirty="0" err="1">
                <a:solidFill>
                  <a:srgbClr val="000000"/>
                </a:solidFill>
                <a:latin typeface="Consolas" panose="020B0609020204030204" pitchFamily="49" charset="0"/>
                <a:cs typeface="Times New Roman" panose="02020603050405020304" pitchFamily="18" charset="0"/>
              </a:rPr>
              <a:t>user_id</a:t>
            </a:r>
            <a:r>
              <a:rPr lang="en-US" altLang="zh-CN" sz="1000" kern="0" dirty="0">
                <a:solidFill>
                  <a:srgbClr val="000000"/>
                </a:solidFill>
                <a:latin typeface="Consolas" panose="020B0609020204030204" pitchFamily="49" charset="0"/>
                <a:cs typeface="Times New Roman" panose="02020603050405020304" pitchFamily="18" charset="0"/>
              </a:rPr>
              <a:t>` </a:t>
            </a:r>
            <a:r>
              <a:rPr lang="en-US" altLang="zh-CN" sz="1000" b="1" kern="0" dirty="0">
                <a:solidFill>
                  <a:srgbClr val="4000C8"/>
                </a:solidFill>
                <a:latin typeface="Consolas" panose="020B0609020204030204" pitchFamily="49" charset="0"/>
                <a:cs typeface="Times New Roman" panose="02020603050405020304" pitchFamily="18" charset="0"/>
              </a:rPr>
              <a:t>BIGINT</a:t>
            </a:r>
            <a:r>
              <a:rPr lang="en-US" altLang="zh-CN" sz="1000" kern="0" dirty="0">
                <a:solidFill>
                  <a:srgbClr val="000000"/>
                </a:solidFill>
                <a:latin typeface="Consolas" panose="020B0609020204030204" pitchFamily="49" charset="0"/>
                <a:cs typeface="Times New Roman" panose="02020603050405020304" pitchFamily="18" charset="0"/>
              </a:rPr>
              <a:t> </a:t>
            </a:r>
            <a:r>
              <a:rPr lang="en-US" altLang="zh-CN" sz="1000" b="1" kern="0" dirty="0">
                <a:solidFill>
                  <a:srgbClr val="7F0055"/>
                </a:solidFill>
                <a:latin typeface="Consolas" panose="020B0609020204030204" pitchFamily="49" charset="0"/>
                <a:cs typeface="Times New Roman" panose="02020603050405020304" pitchFamily="18" charset="0"/>
              </a:rPr>
              <a:t>NOT</a:t>
            </a:r>
            <a:r>
              <a:rPr lang="en-US" altLang="zh-CN" sz="1000" kern="0" dirty="0">
                <a:solidFill>
                  <a:srgbClr val="000000"/>
                </a:solidFill>
                <a:latin typeface="Consolas" panose="020B0609020204030204" pitchFamily="49" charset="0"/>
                <a:cs typeface="Times New Roman" panose="02020603050405020304" pitchFamily="18" charset="0"/>
              </a:rPr>
              <a:t> </a:t>
            </a:r>
            <a:r>
              <a:rPr lang="en-US" altLang="zh-CN" sz="1000" b="1" kern="0" dirty="0">
                <a:solidFill>
                  <a:srgbClr val="4000C8"/>
                </a:solidFill>
                <a:latin typeface="Consolas" panose="020B0609020204030204" pitchFamily="49" charset="0"/>
                <a:cs typeface="Times New Roman" panose="02020603050405020304" pitchFamily="18" charset="0"/>
              </a:rPr>
              <a:t>NULL</a:t>
            </a:r>
            <a:r>
              <a:rPr lang="en-US" altLang="zh-CN" sz="1000" kern="0" dirty="0">
                <a:solidFill>
                  <a:srgbClr val="000000"/>
                </a:solidFill>
                <a:latin typeface="Consolas" panose="020B0609020204030204" pitchFamily="49" charset="0"/>
                <a:cs typeface="Times New Roman" panose="02020603050405020304" pitchFamily="18" charset="0"/>
              </a:rPr>
              <a:t>, `</a:t>
            </a:r>
            <a:r>
              <a:rPr lang="en-US" altLang="zh-CN" sz="1000" b="1" kern="0" dirty="0">
                <a:solidFill>
                  <a:srgbClr val="7F0055"/>
                </a:solidFill>
                <a:latin typeface="Consolas" panose="020B0609020204030204" pitchFamily="49" charset="0"/>
                <a:cs typeface="Times New Roman" panose="02020603050405020304" pitchFamily="18" charset="0"/>
              </a:rPr>
              <a:t>status</a:t>
            </a:r>
            <a:r>
              <a:rPr lang="en-US" altLang="zh-CN" sz="1000" kern="0" dirty="0">
                <a:solidFill>
                  <a:srgbClr val="000000"/>
                </a:solidFill>
                <a:latin typeface="Consolas" panose="020B0609020204030204" pitchFamily="49" charset="0"/>
                <a:cs typeface="Times New Roman" panose="02020603050405020304" pitchFamily="18" charset="0"/>
              </a:rPr>
              <a:t>` </a:t>
            </a:r>
            <a:r>
              <a:rPr lang="en-US" altLang="zh-CN" sz="1000" b="1" kern="0" dirty="0">
                <a:solidFill>
                  <a:srgbClr val="4000C8"/>
                </a:solidFill>
                <a:latin typeface="Consolas" panose="020B0609020204030204" pitchFamily="49" charset="0"/>
                <a:cs typeface="Times New Roman" panose="02020603050405020304" pitchFamily="18" charset="0"/>
              </a:rPr>
              <a:t>VARCHAR</a:t>
            </a:r>
            <a:r>
              <a:rPr lang="en-US" altLang="zh-CN" sz="1000" kern="0" dirty="0">
                <a:solidFill>
                  <a:srgbClr val="000000"/>
                </a:solidFill>
                <a:latin typeface="Consolas" panose="020B0609020204030204" pitchFamily="49" charset="0"/>
                <a:cs typeface="Times New Roman" panose="02020603050405020304" pitchFamily="18" charset="0"/>
              </a:rPr>
              <a:t>(50));</a:t>
            </a:r>
            <a:endParaRPr lang="zh-CN" altLang="zh-CN" sz="1000" kern="100" dirty="0">
              <a:latin typeface="Calibri" panose="020F0502020204030204" pitchFamily="34" charset="0"/>
              <a:cs typeface="Times New Roman" panose="02020603050405020304" pitchFamily="18" charset="0"/>
            </a:endParaRPr>
          </a:p>
          <a:p>
            <a:pPr marL="0" indent="0">
              <a:buNone/>
            </a:pPr>
            <a:r>
              <a:rPr lang="en-US" altLang="zh-CN" sz="1000" b="1" kern="0" dirty="0">
                <a:solidFill>
                  <a:srgbClr val="7F0055"/>
                </a:solidFill>
                <a:latin typeface="Consolas" panose="020B0609020204030204" pitchFamily="49" charset="0"/>
                <a:cs typeface="Times New Roman" panose="02020603050405020304" pitchFamily="18" charset="0"/>
              </a:rPr>
              <a:t>CREATE</a:t>
            </a:r>
            <a:r>
              <a:rPr lang="en-US" altLang="zh-CN" sz="1000" kern="0" dirty="0">
                <a:solidFill>
                  <a:srgbClr val="000000"/>
                </a:solidFill>
                <a:latin typeface="Consolas" panose="020B0609020204030204" pitchFamily="49" charset="0"/>
                <a:cs typeface="Times New Roman" panose="02020603050405020304" pitchFamily="18" charset="0"/>
              </a:rPr>
              <a:t> </a:t>
            </a:r>
            <a:r>
              <a:rPr lang="en-US" altLang="zh-CN" sz="1000" b="1" kern="0" dirty="0">
                <a:solidFill>
                  <a:srgbClr val="7F0055"/>
                </a:solidFill>
                <a:latin typeface="Consolas" panose="020B0609020204030204" pitchFamily="49" charset="0"/>
                <a:cs typeface="Times New Roman" panose="02020603050405020304" pitchFamily="18" charset="0"/>
              </a:rPr>
              <a:t>TABLE</a:t>
            </a:r>
            <a:r>
              <a:rPr lang="en-US" altLang="zh-CN" sz="1000" kern="0" dirty="0">
                <a:solidFill>
                  <a:srgbClr val="000000"/>
                </a:solidFill>
                <a:latin typeface="Consolas" panose="020B0609020204030204" pitchFamily="49" charset="0"/>
                <a:cs typeface="Times New Roman" panose="02020603050405020304" pitchFamily="18" charset="0"/>
              </a:rPr>
              <a:t> </a:t>
            </a:r>
            <a:r>
              <a:rPr lang="en-US" altLang="zh-CN" sz="1000" b="1" kern="0" dirty="0">
                <a:solidFill>
                  <a:srgbClr val="7F0055"/>
                </a:solidFill>
                <a:latin typeface="Consolas" panose="020B0609020204030204" pitchFamily="49" charset="0"/>
                <a:cs typeface="Times New Roman" panose="02020603050405020304" pitchFamily="18" charset="0"/>
              </a:rPr>
              <a:t>IF</a:t>
            </a:r>
            <a:r>
              <a:rPr lang="en-US" altLang="zh-CN" sz="1000" kern="0" dirty="0">
                <a:solidFill>
                  <a:srgbClr val="000000"/>
                </a:solidFill>
                <a:latin typeface="Consolas" panose="020B0609020204030204" pitchFamily="49" charset="0"/>
                <a:cs typeface="Times New Roman" panose="02020603050405020304" pitchFamily="18" charset="0"/>
              </a:rPr>
              <a:t> </a:t>
            </a:r>
            <a:r>
              <a:rPr lang="en-US" altLang="zh-CN" sz="1000" b="1" kern="0" dirty="0">
                <a:solidFill>
                  <a:srgbClr val="7F0055"/>
                </a:solidFill>
                <a:latin typeface="Consolas" panose="020B0609020204030204" pitchFamily="49" charset="0"/>
                <a:cs typeface="Times New Roman" panose="02020603050405020304" pitchFamily="18" charset="0"/>
              </a:rPr>
              <a:t>NOT</a:t>
            </a:r>
            <a:r>
              <a:rPr lang="en-US" altLang="zh-CN" sz="1000" kern="0" dirty="0">
                <a:solidFill>
                  <a:srgbClr val="000000"/>
                </a:solidFill>
                <a:latin typeface="Consolas" panose="020B0609020204030204" pitchFamily="49" charset="0"/>
                <a:cs typeface="Times New Roman" panose="02020603050405020304" pitchFamily="18" charset="0"/>
              </a:rPr>
              <a:t> </a:t>
            </a:r>
            <a:r>
              <a:rPr lang="en-US" altLang="zh-CN" sz="1000" b="1" kern="0" dirty="0">
                <a:solidFill>
                  <a:srgbClr val="7F0055"/>
                </a:solidFill>
                <a:latin typeface="Consolas" panose="020B0609020204030204" pitchFamily="49" charset="0"/>
                <a:cs typeface="Times New Roman" panose="02020603050405020304" pitchFamily="18" charset="0"/>
              </a:rPr>
              <a:t>EXISTS</a:t>
            </a:r>
            <a:r>
              <a:rPr lang="en-US" altLang="zh-CN" sz="1000" kern="0" dirty="0">
                <a:solidFill>
                  <a:srgbClr val="000000"/>
                </a:solidFill>
                <a:latin typeface="Consolas" panose="020B0609020204030204" pitchFamily="49" charset="0"/>
                <a:cs typeface="Times New Roman" panose="02020603050405020304" pitchFamily="18" charset="0"/>
              </a:rPr>
              <a:t> `ds_1`.`t_order_item_0` (`</a:t>
            </a:r>
            <a:r>
              <a:rPr lang="en-US" altLang="zh-CN" sz="1000" kern="0" dirty="0" err="1">
                <a:solidFill>
                  <a:srgbClr val="000000"/>
                </a:solidFill>
                <a:latin typeface="Consolas" panose="020B0609020204030204" pitchFamily="49" charset="0"/>
                <a:cs typeface="Times New Roman" panose="02020603050405020304" pitchFamily="18" charset="0"/>
              </a:rPr>
              <a:t>item_id</a:t>
            </a:r>
            <a:r>
              <a:rPr lang="en-US" altLang="zh-CN" sz="1000" kern="0" dirty="0">
                <a:solidFill>
                  <a:srgbClr val="000000"/>
                </a:solidFill>
                <a:latin typeface="Consolas" panose="020B0609020204030204" pitchFamily="49" charset="0"/>
                <a:cs typeface="Times New Roman" panose="02020603050405020304" pitchFamily="18" charset="0"/>
              </a:rPr>
              <a:t>` </a:t>
            </a:r>
            <a:r>
              <a:rPr lang="en-US" altLang="zh-CN" sz="1000" b="1" kern="0" dirty="0">
                <a:solidFill>
                  <a:srgbClr val="4000C8"/>
                </a:solidFill>
                <a:latin typeface="Consolas" panose="020B0609020204030204" pitchFamily="49" charset="0"/>
                <a:cs typeface="Times New Roman" panose="02020603050405020304" pitchFamily="18" charset="0"/>
              </a:rPr>
              <a:t>INT</a:t>
            </a:r>
            <a:r>
              <a:rPr lang="en-US" altLang="zh-CN" sz="1000" kern="0" dirty="0">
                <a:solidFill>
                  <a:srgbClr val="000000"/>
                </a:solidFill>
                <a:latin typeface="Consolas" panose="020B0609020204030204" pitchFamily="49" charset="0"/>
                <a:cs typeface="Times New Roman" panose="02020603050405020304" pitchFamily="18" charset="0"/>
              </a:rPr>
              <a:t> </a:t>
            </a:r>
            <a:r>
              <a:rPr lang="en-US" altLang="zh-CN" sz="1000" b="1" kern="0" dirty="0">
                <a:solidFill>
                  <a:srgbClr val="7F0055"/>
                </a:solidFill>
                <a:latin typeface="Consolas" panose="020B0609020204030204" pitchFamily="49" charset="0"/>
                <a:cs typeface="Times New Roman" panose="02020603050405020304" pitchFamily="18" charset="0"/>
              </a:rPr>
              <a:t>NOT</a:t>
            </a:r>
            <a:r>
              <a:rPr lang="en-US" altLang="zh-CN" sz="1000" kern="0" dirty="0">
                <a:solidFill>
                  <a:srgbClr val="000000"/>
                </a:solidFill>
                <a:latin typeface="Consolas" panose="020B0609020204030204" pitchFamily="49" charset="0"/>
                <a:cs typeface="Times New Roman" panose="02020603050405020304" pitchFamily="18" charset="0"/>
              </a:rPr>
              <a:t> </a:t>
            </a:r>
            <a:r>
              <a:rPr lang="en-US" altLang="zh-CN" sz="1000" b="1" kern="0" dirty="0">
                <a:solidFill>
                  <a:srgbClr val="4000C8"/>
                </a:solidFill>
                <a:latin typeface="Consolas" panose="020B0609020204030204" pitchFamily="49" charset="0"/>
                <a:cs typeface="Times New Roman" panose="02020603050405020304" pitchFamily="18" charset="0"/>
              </a:rPr>
              <a:t>NULL</a:t>
            </a:r>
            <a:r>
              <a:rPr lang="en-US" altLang="zh-CN" sz="1000" kern="0" dirty="0">
                <a:solidFill>
                  <a:srgbClr val="000000"/>
                </a:solidFill>
                <a:latin typeface="Consolas" panose="020B0609020204030204" pitchFamily="49" charset="0"/>
                <a:cs typeface="Times New Roman" panose="02020603050405020304" pitchFamily="18" charset="0"/>
              </a:rPr>
              <a:t>, `</a:t>
            </a:r>
            <a:r>
              <a:rPr lang="en-US" altLang="zh-CN" sz="1000" kern="0" dirty="0" err="1">
                <a:solidFill>
                  <a:srgbClr val="000000"/>
                </a:solidFill>
                <a:latin typeface="Consolas" panose="020B0609020204030204" pitchFamily="49" charset="0"/>
                <a:cs typeface="Times New Roman" panose="02020603050405020304" pitchFamily="18" charset="0"/>
              </a:rPr>
              <a:t>order_id</a:t>
            </a:r>
            <a:r>
              <a:rPr lang="en-US" altLang="zh-CN" sz="1000" kern="0" dirty="0">
                <a:solidFill>
                  <a:srgbClr val="000000"/>
                </a:solidFill>
                <a:latin typeface="Consolas" panose="020B0609020204030204" pitchFamily="49" charset="0"/>
                <a:cs typeface="Times New Roman" panose="02020603050405020304" pitchFamily="18" charset="0"/>
              </a:rPr>
              <a:t>` </a:t>
            </a:r>
            <a:r>
              <a:rPr lang="en-US" altLang="zh-CN" sz="1000" b="1" kern="0" dirty="0">
                <a:solidFill>
                  <a:srgbClr val="4000C8"/>
                </a:solidFill>
                <a:latin typeface="Consolas" panose="020B0609020204030204" pitchFamily="49" charset="0"/>
                <a:cs typeface="Times New Roman" panose="02020603050405020304" pitchFamily="18" charset="0"/>
              </a:rPr>
              <a:t>BIGINT</a:t>
            </a:r>
            <a:r>
              <a:rPr lang="en-US" altLang="zh-CN" sz="1000" kern="0" dirty="0">
                <a:solidFill>
                  <a:srgbClr val="000000"/>
                </a:solidFill>
                <a:latin typeface="Consolas" panose="020B0609020204030204" pitchFamily="49" charset="0"/>
                <a:cs typeface="Times New Roman" panose="02020603050405020304" pitchFamily="18" charset="0"/>
              </a:rPr>
              <a:t> </a:t>
            </a:r>
            <a:r>
              <a:rPr lang="en-US" altLang="zh-CN" sz="1000" b="1" kern="0" dirty="0">
                <a:solidFill>
                  <a:srgbClr val="7F0055"/>
                </a:solidFill>
                <a:latin typeface="Consolas" panose="020B0609020204030204" pitchFamily="49" charset="0"/>
                <a:cs typeface="Times New Roman" panose="02020603050405020304" pitchFamily="18" charset="0"/>
              </a:rPr>
              <a:t>NOT</a:t>
            </a:r>
            <a:r>
              <a:rPr lang="en-US" altLang="zh-CN" sz="1000" kern="0" dirty="0">
                <a:solidFill>
                  <a:srgbClr val="000000"/>
                </a:solidFill>
                <a:latin typeface="Consolas" panose="020B0609020204030204" pitchFamily="49" charset="0"/>
                <a:cs typeface="Times New Roman" panose="02020603050405020304" pitchFamily="18" charset="0"/>
              </a:rPr>
              <a:t> </a:t>
            </a:r>
            <a:r>
              <a:rPr lang="en-US" altLang="zh-CN" sz="1000" b="1" kern="0" dirty="0">
                <a:solidFill>
                  <a:srgbClr val="4000C8"/>
                </a:solidFill>
                <a:latin typeface="Consolas" panose="020B0609020204030204" pitchFamily="49" charset="0"/>
                <a:cs typeface="Times New Roman" panose="02020603050405020304" pitchFamily="18" charset="0"/>
              </a:rPr>
              <a:t>NULL</a:t>
            </a:r>
            <a:r>
              <a:rPr lang="en-US" altLang="zh-CN" sz="1000" kern="0" dirty="0">
                <a:solidFill>
                  <a:srgbClr val="000000"/>
                </a:solidFill>
                <a:latin typeface="Consolas" panose="020B0609020204030204" pitchFamily="49" charset="0"/>
                <a:cs typeface="Times New Roman" panose="02020603050405020304" pitchFamily="18" charset="0"/>
              </a:rPr>
              <a:t>, `</a:t>
            </a:r>
            <a:r>
              <a:rPr lang="en-US" altLang="zh-CN" sz="1000" kern="0" dirty="0" err="1">
                <a:solidFill>
                  <a:srgbClr val="000000"/>
                </a:solidFill>
                <a:latin typeface="Consolas" panose="020B0609020204030204" pitchFamily="49" charset="0"/>
                <a:cs typeface="Times New Roman" panose="02020603050405020304" pitchFamily="18" charset="0"/>
              </a:rPr>
              <a:t>user_id</a:t>
            </a:r>
            <a:r>
              <a:rPr lang="en-US" altLang="zh-CN" sz="1000" kern="0" dirty="0">
                <a:solidFill>
                  <a:srgbClr val="000000"/>
                </a:solidFill>
                <a:latin typeface="Consolas" panose="020B0609020204030204" pitchFamily="49" charset="0"/>
                <a:cs typeface="Times New Roman" panose="02020603050405020304" pitchFamily="18" charset="0"/>
              </a:rPr>
              <a:t>` </a:t>
            </a:r>
            <a:r>
              <a:rPr lang="en-US" altLang="zh-CN" sz="1000" b="1" kern="0" dirty="0">
                <a:solidFill>
                  <a:srgbClr val="4000C8"/>
                </a:solidFill>
                <a:latin typeface="Consolas" panose="020B0609020204030204" pitchFamily="49" charset="0"/>
                <a:cs typeface="Times New Roman" panose="02020603050405020304" pitchFamily="18" charset="0"/>
              </a:rPr>
              <a:t>INT</a:t>
            </a:r>
            <a:r>
              <a:rPr lang="en-US" altLang="zh-CN" sz="1000" kern="0" dirty="0">
                <a:solidFill>
                  <a:srgbClr val="000000"/>
                </a:solidFill>
                <a:latin typeface="Consolas" panose="020B0609020204030204" pitchFamily="49" charset="0"/>
                <a:cs typeface="Times New Roman" panose="02020603050405020304" pitchFamily="18" charset="0"/>
              </a:rPr>
              <a:t> </a:t>
            </a:r>
            <a:r>
              <a:rPr lang="en-US" altLang="zh-CN" sz="1000" b="1" kern="0" dirty="0">
                <a:solidFill>
                  <a:srgbClr val="7F0055"/>
                </a:solidFill>
                <a:latin typeface="Consolas" panose="020B0609020204030204" pitchFamily="49" charset="0"/>
                <a:cs typeface="Times New Roman" panose="02020603050405020304" pitchFamily="18" charset="0"/>
              </a:rPr>
              <a:t>NOT</a:t>
            </a:r>
            <a:r>
              <a:rPr lang="en-US" altLang="zh-CN" sz="1000" kern="0" dirty="0">
                <a:solidFill>
                  <a:srgbClr val="000000"/>
                </a:solidFill>
                <a:latin typeface="Consolas" panose="020B0609020204030204" pitchFamily="49" charset="0"/>
                <a:cs typeface="Times New Roman" panose="02020603050405020304" pitchFamily="18" charset="0"/>
              </a:rPr>
              <a:t> </a:t>
            </a:r>
            <a:r>
              <a:rPr lang="en-US" altLang="zh-CN" sz="1000" b="1" kern="0" dirty="0">
                <a:solidFill>
                  <a:srgbClr val="4000C8"/>
                </a:solidFill>
                <a:latin typeface="Consolas" panose="020B0609020204030204" pitchFamily="49" charset="0"/>
                <a:cs typeface="Times New Roman" panose="02020603050405020304" pitchFamily="18" charset="0"/>
              </a:rPr>
              <a:t>NULL</a:t>
            </a:r>
            <a:r>
              <a:rPr lang="en-US" altLang="zh-CN" sz="1000" kern="0" dirty="0">
                <a:solidFill>
                  <a:srgbClr val="000000"/>
                </a:solidFill>
                <a:latin typeface="Consolas" panose="020B0609020204030204" pitchFamily="49" charset="0"/>
                <a:cs typeface="Times New Roman" panose="02020603050405020304" pitchFamily="18" charset="0"/>
              </a:rPr>
              <a:t>, </a:t>
            </a:r>
            <a:r>
              <a:rPr lang="en-US" altLang="zh-CN" sz="1000" b="1" kern="0" dirty="0">
                <a:solidFill>
                  <a:srgbClr val="7F0055"/>
                </a:solidFill>
                <a:latin typeface="Consolas" panose="020B0609020204030204" pitchFamily="49" charset="0"/>
                <a:cs typeface="Times New Roman" panose="02020603050405020304" pitchFamily="18" charset="0"/>
              </a:rPr>
              <a:t>PRIMARY</a:t>
            </a:r>
            <a:r>
              <a:rPr lang="en-US" altLang="zh-CN" sz="1000" kern="0" dirty="0">
                <a:solidFill>
                  <a:srgbClr val="000000"/>
                </a:solidFill>
                <a:latin typeface="Consolas" panose="020B0609020204030204" pitchFamily="49" charset="0"/>
                <a:cs typeface="Times New Roman" panose="02020603050405020304" pitchFamily="18" charset="0"/>
              </a:rPr>
              <a:t> </a:t>
            </a:r>
            <a:r>
              <a:rPr lang="en-US" altLang="zh-CN" sz="1000" b="1" kern="0" dirty="0">
                <a:solidFill>
                  <a:srgbClr val="7F0055"/>
                </a:solidFill>
                <a:latin typeface="Consolas" panose="020B0609020204030204" pitchFamily="49" charset="0"/>
                <a:cs typeface="Times New Roman" panose="02020603050405020304" pitchFamily="18" charset="0"/>
              </a:rPr>
              <a:t>KEY</a:t>
            </a:r>
            <a:r>
              <a:rPr lang="en-US" altLang="zh-CN" sz="1000" kern="0" dirty="0">
                <a:solidFill>
                  <a:srgbClr val="000000"/>
                </a:solidFill>
                <a:latin typeface="Consolas" panose="020B0609020204030204" pitchFamily="49" charset="0"/>
                <a:cs typeface="Times New Roman" panose="02020603050405020304" pitchFamily="18" charset="0"/>
              </a:rPr>
              <a:t> (`</a:t>
            </a:r>
            <a:r>
              <a:rPr lang="en-US" altLang="zh-CN" sz="1000" kern="0" dirty="0" err="1">
                <a:solidFill>
                  <a:srgbClr val="000000"/>
                </a:solidFill>
                <a:latin typeface="Consolas" panose="020B0609020204030204" pitchFamily="49" charset="0"/>
                <a:cs typeface="Times New Roman" panose="02020603050405020304" pitchFamily="18" charset="0"/>
              </a:rPr>
              <a:t>item_id</a:t>
            </a:r>
            <a:r>
              <a:rPr lang="en-US" altLang="zh-CN" sz="1000" kern="0" dirty="0">
                <a:solidFill>
                  <a:srgbClr val="000000"/>
                </a:solidFill>
                <a:latin typeface="Consolas" panose="020B0609020204030204" pitchFamily="49" charset="0"/>
                <a:cs typeface="Times New Roman" panose="02020603050405020304" pitchFamily="18" charset="0"/>
              </a:rPr>
              <a:t>`));</a:t>
            </a:r>
            <a:endParaRPr lang="en-US" altLang="zh-CN" sz="1000" kern="100" dirty="0">
              <a:latin typeface="Calibri" panose="020F0502020204030204" pitchFamily="34" charset="0"/>
              <a:cs typeface="Times New Roman" panose="02020603050405020304" pitchFamily="18" charset="0"/>
            </a:endParaRPr>
          </a:p>
          <a:p>
            <a:pPr marL="0" indent="0">
              <a:buNone/>
            </a:pPr>
            <a:r>
              <a:rPr lang="en-US" altLang="zh-CN" sz="1000" b="1" dirty="0">
                <a:solidFill>
                  <a:srgbClr val="7F0055"/>
                </a:solidFill>
                <a:latin typeface="Consolas" panose="020B0609020204030204" pitchFamily="49" charset="0"/>
                <a:cs typeface="宋体" panose="02010600030101010101" pitchFamily="2" charset="-122"/>
              </a:rPr>
              <a:t>CREATE</a:t>
            </a:r>
            <a:r>
              <a:rPr lang="en-US" altLang="zh-CN" sz="1000" dirty="0">
                <a:solidFill>
                  <a:srgbClr val="000000"/>
                </a:solidFill>
                <a:latin typeface="Consolas" panose="020B0609020204030204" pitchFamily="49" charset="0"/>
                <a:cs typeface="宋体" panose="02010600030101010101" pitchFamily="2" charset="-122"/>
              </a:rPr>
              <a:t> </a:t>
            </a:r>
            <a:r>
              <a:rPr lang="en-US" altLang="zh-CN" sz="1000" b="1" dirty="0">
                <a:solidFill>
                  <a:srgbClr val="7F0055"/>
                </a:solidFill>
                <a:latin typeface="Consolas" panose="020B0609020204030204" pitchFamily="49" charset="0"/>
                <a:cs typeface="宋体" panose="02010600030101010101" pitchFamily="2" charset="-122"/>
              </a:rPr>
              <a:t>TABLE</a:t>
            </a:r>
            <a:r>
              <a:rPr lang="en-US" altLang="zh-CN" sz="1000" dirty="0">
                <a:solidFill>
                  <a:srgbClr val="000000"/>
                </a:solidFill>
                <a:latin typeface="Consolas" panose="020B0609020204030204" pitchFamily="49" charset="0"/>
                <a:cs typeface="宋体" panose="02010600030101010101" pitchFamily="2" charset="-122"/>
              </a:rPr>
              <a:t> </a:t>
            </a:r>
            <a:r>
              <a:rPr lang="en-US" altLang="zh-CN" sz="1000" b="1" dirty="0">
                <a:solidFill>
                  <a:srgbClr val="7F0055"/>
                </a:solidFill>
                <a:latin typeface="Consolas" panose="020B0609020204030204" pitchFamily="49" charset="0"/>
                <a:cs typeface="宋体" panose="02010600030101010101" pitchFamily="2" charset="-122"/>
              </a:rPr>
              <a:t>IF</a:t>
            </a:r>
            <a:r>
              <a:rPr lang="en-US" altLang="zh-CN" sz="1000" dirty="0">
                <a:solidFill>
                  <a:srgbClr val="000000"/>
                </a:solidFill>
                <a:latin typeface="Consolas" panose="020B0609020204030204" pitchFamily="49" charset="0"/>
                <a:cs typeface="宋体" panose="02010600030101010101" pitchFamily="2" charset="-122"/>
              </a:rPr>
              <a:t> </a:t>
            </a:r>
            <a:r>
              <a:rPr lang="en-US" altLang="zh-CN" sz="1000" b="1" dirty="0">
                <a:solidFill>
                  <a:srgbClr val="7F0055"/>
                </a:solidFill>
                <a:latin typeface="Consolas" panose="020B0609020204030204" pitchFamily="49" charset="0"/>
                <a:cs typeface="宋体" panose="02010600030101010101" pitchFamily="2" charset="-122"/>
              </a:rPr>
              <a:t>NOT</a:t>
            </a:r>
            <a:r>
              <a:rPr lang="en-US" altLang="zh-CN" sz="1000" dirty="0">
                <a:solidFill>
                  <a:srgbClr val="000000"/>
                </a:solidFill>
                <a:latin typeface="Consolas" panose="020B0609020204030204" pitchFamily="49" charset="0"/>
                <a:cs typeface="宋体" panose="02010600030101010101" pitchFamily="2" charset="-122"/>
              </a:rPr>
              <a:t> </a:t>
            </a:r>
            <a:r>
              <a:rPr lang="en-US" altLang="zh-CN" sz="1000" b="1" dirty="0">
                <a:solidFill>
                  <a:srgbClr val="7F0055"/>
                </a:solidFill>
                <a:latin typeface="Consolas" panose="020B0609020204030204" pitchFamily="49" charset="0"/>
                <a:cs typeface="宋体" panose="02010600030101010101" pitchFamily="2" charset="-122"/>
              </a:rPr>
              <a:t>EXISTS</a:t>
            </a:r>
            <a:r>
              <a:rPr lang="en-US" altLang="zh-CN" sz="1000" dirty="0">
                <a:solidFill>
                  <a:srgbClr val="000000"/>
                </a:solidFill>
                <a:latin typeface="Consolas" panose="020B0609020204030204" pitchFamily="49" charset="0"/>
                <a:cs typeface="宋体" panose="02010600030101010101" pitchFamily="2" charset="-122"/>
              </a:rPr>
              <a:t> `ds_1`.`t_order_item_1` (`</a:t>
            </a:r>
            <a:r>
              <a:rPr lang="en-US" altLang="zh-CN" sz="1000" dirty="0" err="1">
                <a:solidFill>
                  <a:srgbClr val="000000"/>
                </a:solidFill>
                <a:latin typeface="Consolas" panose="020B0609020204030204" pitchFamily="49" charset="0"/>
                <a:cs typeface="宋体" panose="02010600030101010101" pitchFamily="2" charset="-122"/>
              </a:rPr>
              <a:t>item_id</a:t>
            </a:r>
            <a:r>
              <a:rPr lang="en-US" altLang="zh-CN" sz="1000" dirty="0">
                <a:solidFill>
                  <a:srgbClr val="000000"/>
                </a:solidFill>
                <a:latin typeface="Consolas" panose="020B0609020204030204" pitchFamily="49" charset="0"/>
                <a:cs typeface="宋体" panose="02010600030101010101" pitchFamily="2" charset="-122"/>
              </a:rPr>
              <a:t>` </a:t>
            </a:r>
            <a:r>
              <a:rPr lang="en-US" altLang="zh-CN" sz="1000" b="1" dirty="0">
                <a:solidFill>
                  <a:srgbClr val="4000C8"/>
                </a:solidFill>
                <a:latin typeface="Consolas" panose="020B0609020204030204" pitchFamily="49" charset="0"/>
                <a:cs typeface="宋体" panose="02010600030101010101" pitchFamily="2" charset="-122"/>
              </a:rPr>
              <a:t>INT</a:t>
            </a:r>
            <a:r>
              <a:rPr lang="en-US" altLang="zh-CN" sz="1000" dirty="0">
                <a:solidFill>
                  <a:srgbClr val="000000"/>
                </a:solidFill>
                <a:latin typeface="Consolas" panose="020B0609020204030204" pitchFamily="49" charset="0"/>
                <a:cs typeface="宋体" panose="02010600030101010101" pitchFamily="2" charset="-122"/>
              </a:rPr>
              <a:t> </a:t>
            </a:r>
            <a:r>
              <a:rPr lang="en-US" altLang="zh-CN" sz="1000" b="1" dirty="0">
                <a:solidFill>
                  <a:srgbClr val="7F0055"/>
                </a:solidFill>
                <a:latin typeface="Consolas" panose="020B0609020204030204" pitchFamily="49" charset="0"/>
                <a:cs typeface="宋体" panose="02010600030101010101" pitchFamily="2" charset="-122"/>
              </a:rPr>
              <a:t>NOT</a:t>
            </a:r>
            <a:r>
              <a:rPr lang="en-US" altLang="zh-CN" sz="1000" dirty="0">
                <a:solidFill>
                  <a:srgbClr val="000000"/>
                </a:solidFill>
                <a:latin typeface="Consolas" panose="020B0609020204030204" pitchFamily="49" charset="0"/>
                <a:cs typeface="宋体" panose="02010600030101010101" pitchFamily="2" charset="-122"/>
              </a:rPr>
              <a:t> </a:t>
            </a:r>
            <a:r>
              <a:rPr lang="en-US" altLang="zh-CN" sz="1000" b="1" dirty="0">
                <a:solidFill>
                  <a:srgbClr val="4000C8"/>
                </a:solidFill>
                <a:latin typeface="Consolas" panose="020B0609020204030204" pitchFamily="49" charset="0"/>
                <a:cs typeface="宋体" panose="02010600030101010101" pitchFamily="2" charset="-122"/>
              </a:rPr>
              <a:t>NULL</a:t>
            </a:r>
            <a:r>
              <a:rPr lang="en-US" altLang="zh-CN" sz="1000" dirty="0">
                <a:solidFill>
                  <a:srgbClr val="000000"/>
                </a:solidFill>
                <a:latin typeface="Consolas" panose="020B0609020204030204" pitchFamily="49" charset="0"/>
                <a:cs typeface="宋体" panose="02010600030101010101" pitchFamily="2" charset="-122"/>
              </a:rPr>
              <a:t>, `</a:t>
            </a:r>
            <a:r>
              <a:rPr lang="en-US" altLang="zh-CN" sz="1000" dirty="0" err="1">
                <a:solidFill>
                  <a:srgbClr val="000000"/>
                </a:solidFill>
                <a:latin typeface="Consolas" panose="020B0609020204030204" pitchFamily="49" charset="0"/>
                <a:cs typeface="宋体" panose="02010600030101010101" pitchFamily="2" charset="-122"/>
              </a:rPr>
              <a:t>order_id</a:t>
            </a:r>
            <a:r>
              <a:rPr lang="en-US" altLang="zh-CN" sz="1000" dirty="0">
                <a:solidFill>
                  <a:srgbClr val="000000"/>
                </a:solidFill>
                <a:latin typeface="Consolas" panose="020B0609020204030204" pitchFamily="49" charset="0"/>
                <a:cs typeface="宋体" panose="02010600030101010101" pitchFamily="2" charset="-122"/>
              </a:rPr>
              <a:t>` </a:t>
            </a:r>
            <a:r>
              <a:rPr lang="en-US" altLang="zh-CN" sz="1000" b="1" dirty="0">
                <a:solidFill>
                  <a:srgbClr val="4000C8"/>
                </a:solidFill>
                <a:latin typeface="Consolas" panose="020B0609020204030204" pitchFamily="49" charset="0"/>
                <a:cs typeface="宋体" panose="02010600030101010101" pitchFamily="2" charset="-122"/>
              </a:rPr>
              <a:t>BIGINT</a:t>
            </a:r>
            <a:r>
              <a:rPr lang="en-US" altLang="zh-CN" sz="1000" dirty="0">
                <a:solidFill>
                  <a:srgbClr val="000000"/>
                </a:solidFill>
                <a:latin typeface="Consolas" panose="020B0609020204030204" pitchFamily="49" charset="0"/>
                <a:cs typeface="宋体" panose="02010600030101010101" pitchFamily="2" charset="-122"/>
              </a:rPr>
              <a:t> </a:t>
            </a:r>
            <a:r>
              <a:rPr lang="en-US" altLang="zh-CN" sz="1000" b="1" dirty="0">
                <a:solidFill>
                  <a:srgbClr val="7F0055"/>
                </a:solidFill>
                <a:latin typeface="Consolas" panose="020B0609020204030204" pitchFamily="49" charset="0"/>
                <a:cs typeface="宋体" panose="02010600030101010101" pitchFamily="2" charset="-122"/>
              </a:rPr>
              <a:t>NOT</a:t>
            </a:r>
            <a:r>
              <a:rPr lang="en-US" altLang="zh-CN" sz="1000" dirty="0">
                <a:solidFill>
                  <a:srgbClr val="000000"/>
                </a:solidFill>
                <a:latin typeface="Consolas" panose="020B0609020204030204" pitchFamily="49" charset="0"/>
                <a:cs typeface="宋体" panose="02010600030101010101" pitchFamily="2" charset="-122"/>
              </a:rPr>
              <a:t> </a:t>
            </a:r>
            <a:r>
              <a:rPr lang="en-US" altLang="zh-CN" sz="1000" b="1" dirty="0">
                <a:solidFill>
                  <a:srgbClr val="4000C8"/>
                </a:solidFill>
                <a:latin typeface="Consolas" panose="020B0609020204030204" pitchFamily="49" charset="0"/>
                <a:cs typeface="宋体" panose="02010600030101010101" pitchFamily="2" charset="-122"/>
              </a:rPr>
              <a:t>NULL</a:t>
            </a:r>
            <a:r>
              <a:rPr lang="en-US" altLang="zh-CN" sz="1000" dirty="0">
                <a:solidFill>
                  <a:srgbClr val="000000"/>
                </a:solidFill>
                <a:latin typeface="Consolas" panose="020B0609020204030204" pitchFamily="49" charset="0"/>
                <a:cs typeface="宋体" panose="02010600030101010101" pitchFamily="2" charset="-122"/>
              </a:rPr>
              <a:t>, `</a:t>
            </a:r>
            <a:r>
              <a:rPr lang="en-US" altLang="zh-CN" sz="1000" dirty="0" err="1">
                <a:solidFill>
                  <a:srgbClr val="000000"/>
                </a:solidFill>
                <a:latin typeface="Consolas" panose="020B0609020204030204" pitchFamily="49" charset="0"/>
                <a:cs typeface="宋体" panose="02010600030101010101" pitchFamily="2" charset="-122"/>
              </a:rPr>
              <a:t>user_id</a:t>
            </a:r>
            <a:r>
              <a:rPr lang="en-US" altLang="zh-CN" sz="1000" dirty="0">
                <a:solidFill>
                  <a:srgbClr val="000000"/>
                </a:solidFill>
                <a:latin typeface="Consolas" panose="020B0609020204030204" pitchFamily="49" charset="0"/>
                <a:cs typeface="宋体" panose="02010600030101010101" pitchFamily="2" charset="-122"/>
              </a:rPr>
              <a:t>` </a:t>
            </a:r>
            <a:r>
              <a:rPr lang="en-US" altLang="zh-CN" sz="1000" b="1" dirty="0">
                <a:solidFill>
                  <a:srgbClr val="4000C8"/>
                </a:solidFill>
                <a:latin typeface="Consolas" panose="020B0609020204030204" pitchFamily="49" charset="0"/>
                <a:cs typeface="宋体" panose="02010600030101010101" pitchFamily="2" charset="-122"/>
              </a:rPr>
              <a:t>INT</a:t>
            </a:r>
            <a:r>
              <a:rPr lang="en-US" altLang="zh-CN" sz="1000" dirty="0">
                <a:solidFill>
                  <a:srgbClr val="000000"/>
                </a:solidFill>
                <a:latin typeface="Consolas" panose="020B0609020204030204" pitchFamily="49" charset="0"/>
                <a:cs typeface="宋体" panose="02010600030101010101" pitchFamily="2" charset="-122"/>
              </a:rPr>
              <a:t> </a:t>
            </a:r>
            <a:r>
              <a:rPr lang="en-US" altLang="zh-CN" sz="1000" b="1" dirty="0">
                <a:solidFill>
                  <a:srgbClr val="7F0055"/>
                </a:solidFill>
                <a:latin typeface="Consolas" panose="020B0609020204030204" pitchFamily="49" charset="0"/>
                <a:cs typeface="宋体" panose="02010600030101010101" pitchFamily="2" charset="-122"/>
              </a:rPr>
              <a:t>NOT</a:t>
            </a:r>
            <a:r>
              <a:rPr lang="en-US" altLang="zh-CN" sz="1000" dirty="0">
                <a:solidFill>
                  <a:srgbClr val="000000"/>
                </a:solidFill>
                <a:latin typeface="Consolas" panose="020B0609020204030204" pitchFamily="49" charset="0"/>
                <a:cs typeface="宋体" panose="02010600030101010101" pitchFamily="2" charset="-122"/>
              </a:rPr>
              <a:t> </a:t>
            </a:r>
            <a:r>
              <a:rPr lang="en-US" altLang="zh-CN" sz="1000" b="1" dirty="0">
                <a:solidFill>
                  <a:srgbClr val="4000C8"/>
                </a:solidFill>
                <a:latin typeface="Consolas" panose="020B0609020204030204" pitchFamily="49" charset="0"/>
                <a:cs typeface="宋体" panose="02010600030101010101" pitchFamily="2" charset="-122"/>
              </a:rPr>
              <a:t>NULL</a:t>
            </a:r>
            <a:r>
              <a:rPr lang="en-US" altLang="zh-CN" sz="1000" dirty="0">
                <a:solidFill>
                  <a:srgbClr val="000000"/>
                </a:solidFill>
                <a:latin typeface="Consolas" panose="020B0609020204030204" pitchFamily="49" charset="0"/>
                <a:cs typeface="宋体" panose="02010600030101010101" pitchFamily="2" charset="-122"/>
              </a:rPr>
              <a:t>, </a:t>
            </a:r>
            <a:r>
              <a:rPr lang="en-US" altLang="zh-CN" sz="1000" b="1" dirty="0">
                <a:solidFill>
                  <a:srgbClr val="7F0055"/>
                </a:solidFill>
                <a:latin typeface="Consolas" panose="020B0609020204030204" pitchFamily="49" charset="0"/>
                <a:cs typeface="宋体" panose="02010600030101010101" pitchFamily="2" charset="-122"/>
              </a:rPr>
              <a:t>PRIMARY</a:t>
            </a:r>
            <a:r>
              <a:rPr lang="en-US" altLang="zh-CN" sz="1000" dirty="0">
                <a:solidFill>
                  <a:srgbClr val="000000"/>
                </a:solidFill>
                <a:latin typeface="Consolas" panose="020B0609020204030204" pitchFamily="49" charset="0"/>
                <a:cs typeface="宋体" panose="02010600030101010101" pitchFamily="2" charset="-122"/>
              </a:rPr>
              <a:t> </a:t>
            </a:r>
            <a:r>
              <a:rPr lang="en-US" altLang="zh-CN" sz="1000" b="1" dirty="0">
                <a:solidFill>
                  <a:srgbClr val="7F0055"/>
                </a:solidFill>
                <a:latin typeface="Consolas" panose="020B0609020204030204" pitchFamily="49" charset="0"/>
                <a:cs typeface="宋体" panose="02010600030101010101" pitchFamily="2" charset="-122"/>
              </a:rPr>
              <a:t>KEY</a:t>
            </a:r>
            <a:r>
              <a:rPr lang="en-US" altLang="zh-CN" sz="1000" dirty="0">
                <a:solidFill>
                  <a:srgbClr val="000000"/>
                </a:solidFill>
                <a:latin typeface="Consolas" panose="020B0609020204030204" pitchFamily="49" charset="0"/>
                <a:cs typeface="宋体" panose="02010600030101010101" pitchFamily="2" charset="-122"/>
              </a:rPr>
              <a:t> (`</a:t>
            </a:r>
            <a:r>
              <a:rPr lang="en-US" altLang="zh-CN" sz="1000" dirty="0" err="1">
                <a:solidFill>
                  <a:srgbClr val="000000"/>
                </a:solidFill>
                <a:latin typeface="Consolas" panose="020B0609020204030204" pitchFamily="49" charset="0"/>
                <a:cs typeface="宋体" panose="02010600030101010101" pitchFamily="2" charset="-122"/>
              </a:rPr>
              <a:t>item_id</a:t>
            </a:r>
            <a:r>
              <a:rPr lang="en-US" altLang="zh-CN" sz="1000" dirty="0">
                <a:solidFill>
                  <a:srgbClr val="000000"/>
                </a:solidFill>
                <a:latin typeface="Consolas" panose="020B0609020204030204" pitchFamily="49" charset="0"/>
                <a:cs typeface="宋体" panose="02010600030101010101" pitchFamily="2" charset="-122"/>
              </a:rPr>
              <a:t>`));</a:t>
            </a:r>
            <a:endParaRPr lang="zh-CN" altLang="zh-CN" sz="1000" dirty="0">
              <a:latin typeface="宋体" panose="02010600030101010101" pitchFamily="2" charset="-122"/>
              <a:cs typeface="宋体" panose="02010600030101010101" pitchFamily="2" charset="-122"/>
            </a:endParaRPr>
          </a:p>
          <a:p>
            <a:pPr marL="0" indent="0">
              <a:lnSpc>
                <a:spcPct val="150000"/>
              </a:lnSpc>
              <a:spcBef>
                <a:spcPts val="1125"/>
              </a:spcBef>
              <a:spcAft>
                <a:spcPts val="1125"/>
              </a:spcAft>
              <a:buNone/>
            </a:pPr>
            <a:endParaRPr lang="zh-CN" altLang="zh-CN" sz="1000" dirty="0">
              <a:latin typeface="宋体" panose="02010600030101010101" pitchFamily="2" charset="-122"/>
              <a:cs typeface="宋体" panose="02010600030101010101" pitchFamily="2" charset="-122"/>
            </a:endParaRPr>
          </a:p>
        </p:txBody>
      </p:sp>
    </p:spTree>
    <p:extLst>
      <p:ext uri="{BB962C8B-B14F-4D97-AF65-F5344CB8AC3E}">
        <p14:creationId xmlns:p14="http://schemas.microsoft.com/office/powerpoint/2010/main" val="260646430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b="1" dirty="0"/>
              <a:t>2.11 </a:t>
            </a:r>
            <a:r>
              <a:rPr lang="zh-CN" altLang="zh-CN" b="1" dirty="0"/>
              <a:t>编码测试</a:t>
            </a:r>
            <a:endParaRPr lang="zh-CN" altLang="zh-CN" dirty="0"/>
          </a:p>
        </p:txBody>
      </p:sp>
      <p:sp>
        <p:nvSpPr>
          <p:cNvPr id="3" name="内容占位符 2"/>
          <p:cNvSpPr>
            <a:spLocks noGrp="1"/>
          </p:cNvSpPr>
          <p:nvPr>
            <p:ph idx="1"/>
          </p:nvPr>
        </p:nvSpPr>
        <p:spPr/>
        <p:txBody>
          <a:bodyPr>
            <a:noAutofit/>
          </a:bodyPr>
          <a:lstStyle/>
          <a:p>
            <a:pPr marL="0" indent="0">
              <a:buNone/>
            </a:pPr>
            <a:r>
              <a:rPr lang="en-US" altLang="zh-CN" sz="900" b="1" kern="0" dirty="0">
                <a:solidFill>
                  <a:srgbClr val="7F0055"/>
                </a:solidFill>
                <a:latin typeface="Menlo" panose="020B0609030804020204" pitchFamily="49" charset="0"/>
                <a:cs typeface="Times New Roman" panose="02020603050405020304" pitchFamily="18" charset="0"/>
              </a:rPr>
              <a:t>public</a:t>
            </a:r>
            <a:r>
              <a:rPr lang="en-US" altLang="zh-CN" sz="900" kern="0" dirty="0">
                <a:solidFill>
                  <a:srgbClr val="000000"/>
                </a:solidFill>
                <a:latin typeface="Menlo" panose="020B0609030804020204" pitchFamily="49" charset="0"/>
                <a:cs typeface="Times New Roman" panose="02020603050405020304" pitchFamily="18" charset="0"/>
              </a:rPr>
              <a:t> </a:t>
            </a:r>
            <a:r>
              <a:rPr lang="en-US" altLang="zh-CN" sz="900" b="1" kern="0" dirty="0">
                <a:solidFill>
                  <a:srgbClr val="7F0055"/>
                </a:solidFill>
                <a:latin typeface="Menlo" panose="020B0609030804020204" pitchFamily="49" charset="0"/>
                <a:cs typeface="Times New Roman" panose="02020603050405020304" pitchFamily="18" charset="0"/>
              </a:rPr>
              <a:t>static</a:t>
            </a:r>
            <a:r>
              <a:rPr lang="en-US" altLang="zh-CN" sz="900" kern="0" dirty="0">
                <a:solidFill>
                  <a:srgbClr val="000000"/>
                </a:solidFill>
                <a:latin typeface="Menlo" panose="020B0609030804020204" pitchFamily="49" charset="0"/>
                <a:cs typeface="Times New Roman" panose="02020603050405020304" pitchFamily="18" charset="0"/>
              </a:rPr>
              <a:t> </a:t>
            </a:r>
            <a:r>
              <a:rPr lang="en-US" altLang="zh-CN" sz="900" b="1" kern="0" dirty="0">
                <a:solidFill>
                  <a:srgbClr val="7F0055"/>
                </a:solidFill>
                <a:latin typeface="Menlo" panose="020B0609030804020204" pitchFamily="49" charset="0"/>
                <a:cs typeface="Times New Roman" panose="02020603050405020304" pitchFamily="18" charset="0"/>
              </a:rPr>
              <a:t>void</a:t>
            </a:r>
            <a:r>
              <a:rPr lang="en-US" altLang="zh-CN" sz="900" kern="0" dirty="0">
                <a:solidFill>
                  <a:srgbClr val="000000"/>
                </a:solidFill>
                <a:latin typeface="Menlo" panose="020B0609030804020204" pitchFamily="49" charset="0"/>
                <a:cs typeface="Times New Roman" panose="02020603050405020304" pitchFamily="18" charset="0"/>
              </a:rPr>
              <a:t> main(String[] </a:t>
            </a:r>
            <a:r>
              <a:rPr lang="en-US" altLang="zh-CN" sz="900" kern="0" dirty="0" err="1">
                <a:solidFill>
                  <a:srgbClr val="6A3E3E"/>
                </a:solidFill>
                <a:latin typeface="Menlo" panose="020B0609030804020204" pitchFamily="49" charset="0"/>
                <a:cs typeface="Times New Roman" panose="02020603050405020304" pitchFamily="18" charset="0"/>
              </a:rPr>
              <a:t>args</a:t>
            </a:r>
            <a:r>
              <a:rPr lang="en-US" altLang="zh-CN" sz="900" kern="0" dirty="0">
                <a:solidFill>
                  <a:srgbClr val="000000"/>
                </a:solidFill>
                <a:latin typeface="Menlo" panose="020B0609030804020204" pitchFamily="49" charset="0"/>
                <a:cs typeface="Times New Roman" panose="02020603050405020304" pitchFamily="18" charset="0"/>
              </a:rPr>
              <a:t>) </a:t>
            </a:r>
            <a:r>
              <a:rPr lang="en-US" altLang="zh-CN" sz="900" b="1" kern="0" dirty="0">
                <a:solidFill>
                  <a:srgbClr val="7F0055"/>
                </a:solidFill>
                <a:latin typeface="Menlo" panose="020B0609030804020204" pitchFamily="49" charset="0"/>
                <a:cs typeface="Times New Roman" panose="02020603050405020304" pitchFamily="18" charset="0"/>
              </a:rPr>
              <a:t>throws</a:t>
            </a:r>
            <a:r>
              <a:rPr lang="en-US" altLang="zh-CN" sz="900" kern="0" dirty="0">
                <a:solidFill>
                  <a:srgbClr val="000000"/>
                </a:solidFill>
                <a:latin typeface="Menlo" panose="020B0609030804020204" pitchFamily="49" charset="0"/>
                <a:cs typeface="Times New Roman" panose="02020603050405020304" pitchFamily="18" charset="0"/>
              </a:rPr>
              <a:t> </a:t>
            </a:r>
            <a:r>
              <a:rPr lang="en-US" altLang="zh-CN" sz="900" kern="0" dirty="0" err="1">
                <a:solidFill>
                  <a:srgbClr val="000000"/>
                </a:solidFill>
                <a:latin typeface="Menlo" panose="020B0609030804020204" pitchFamily="49" charset="0"/>
                <a:cs typeface="Times New Roman" panose="02020603050405020304" pitchFamily="18" charset="0"/>
              </a:rPr>
              <a:t>SQLException</a:t>
            </a:r>
            <a:r>
              <a:rPr lang="en-US" altLang="zh-CN" sz="900" kern="0" dirty="0">
                <a:solidFill>
                  <a:srgbClr val="000000"/>
                </a:solidFill>
                <a:latin typeface="Menlo" panose="020B0609030804020204" pitchFamily="49" charset="0"/>
                <a:cs typeface="Times New Roman" panose="02020603050405020304" pitchFamily="18" charset="0"/>
              </a:rPr>
              <a:t> {</a:t>
            </a:r>
            <a:endParaRPr lang="zh-CN" altLang="zh-CN" sz="900" kern="100" dirty="0">
              <a:latin typeface="Calibri" panose="020F0502020204030204" pitchFamily="34" charset="0"/>
              <a:cs typeface="Times New Roman" panose="02020603050405020304" pitchFamily="18" charset="0"/>
            </a:endParaRPr>
          </a:p>
          <a:p>
            <a:pPr marL="0" indent="0">
              <a:buNone/>
            </a:pPr>
            <a:r>
              <a:rPr lang="en-US" altLang="zh-CN" sz="900" kern="0" dirty="0">
                <a:solidFill>
                  <a:srgbClr val="000000"/>
                </a:solidFill>
                <a:latin typeface="Menlo" panose="020B0609030804020204" pitchFamily="49" charset="0"/>
                <a:cs typeface="Times New Roman" panose="02020603050405020304" pitchFamily="18" charset="0"/>
              </a:rPr>
              <a:t>		Test1 </a:t>
            </a:r>
            <a:r>
              <a:rPr lang="en-US" altLang="zh-CN" sz="900" kern="0" dirty="0">
                <a:solidFill>
                  <a:srgbClr val="6A3E3E"/>
                </a:solidFill>
                <a:latin typeface="Menlo" panose="020B0609030804020204" pitchFamily="49" charset="0"/>
                <a:cs typeface="Times New Roman" panose="02020603050405020304" pitchFamily="18" charset="0"/>
              </a:rPr>
              <a:t>test1</a:t>
            </a:r>
            <a:r>
              <a:rPr lang="en-US" altLang="zh-CN" sz="900" kern="0" dirty="0">
                <a:solidFill>
                  <a:srgbClr val="000000"/>
                </a:solidFill>
                <a:latin typeface="Menlo" panose="020B0609030804020204" pitchFamily="49" charset="0"/>
                <a:cs typeface="Times New Roman" panose="02020603050405020304" pitchFamily="18" charset="0"/>
              </a:rPr>
              <a:t> = </a:t>
            </a:r>
            <a:r>
              <a:rPr lang="en-US" altLang="zh-CN" sz="900" b="1" kern="0" dirty="0">
                <a:solidFill>
                  <a:srgbClr val="7F0055"/>
                </a:solidFill>
                <a:latin typeface="Menlo" panose="020B0609030804020204" pitchFamily="49" charset="0"/>
                <a:cs typeface="Times New Roman" panose="02020603050405020304" pitchFamily="18" charset="0"/>
              </a:rPr>
              <a:t>new</a:t>
            </a:r>
            <a:r>
              <a:rPr lang="en-US" altLang="zh-CN" sz="900" kern="0" dirty="0">
                <a:solidFill>
                  <a:srgbClr val="000000"/>
                </a:solidFill>
                <a:latin typeface="Menlo" panose="020B0609030804020204" pitchFamily="49" charset="0"/>
                <a:cs typeface="Times New Roman" panose="02020603050405020304" pitchFamily="18" charset="0"/>
              </a:rPr>
              <a:t> Test1();</a:t>
            </a:r>
            <a:endParaRPr lang="zh-CN" altLang="zh-CN" sz="900" kern="100" dirty="0">
              <a:latin typeface="Calibri" panose="020F0502020204030204" pitchFamily="34" charset="0"/>
              <a:cs typeface="Times New Roman" panose="02020603050405020304" pitchFamily="18" charset="0"/>
            </a:endParaRPr>
          </a:p>
          <a:p>
            <a:pPr marL="0" indent="0">
              <a:buNone/>
            </a:pPr>
            <a:r>
              <a:rPr lang="en-US" altLang="zh-CN" sz="900" kern="0" dirty="0">
                <a:solidFill>
                  <a:srgbClr val="000000"/>
                </a:solidFill>
                <a:latin typeface="Menlo" panose="020B0609030804020204" pitchFamily="49" charset="0"/>
                <a:cs typeface="Times New Roman" panose="02020603050405020304" pitchFamily="18" charset="0"/>
              </a:rPr>
              <a:t>		</a:t>
            </a:r>
            <a:r>
              <a:rPr lang="en-US" altLang="zh-CN" sz="900" kern="0" dirty="0" err="1">
                <a:solidFill>
                  <a:srgbClr val="000000"/>
                </a:solidFill>
                <a:latin typeface="Menlo" panose="020B0609030804020204" pitchFamily="49" charset="0"/>
                <a:cs typeface="Times New Roman" panose="02020603050405020304" pitchFamily="18" charset="0"/>
              </a:rPr>
              <a:t>DataSource</a:t>
            </a:r>
            <a:r>
              <a:rPr lang="en-US" altLang="zh-CN" sz="900" kern="0" dirty="0">
                <a:solidFill>
                  <a:srgbClr val="000000"/>
                </a:solidFill>
                <a:latin typeface="Menlo" panose="020B0609030804020204" pitchFamily="49" charset="0"/>
                <a:cs typeface="Times New Roman" panose="02020603050405020304" pitchFamily="18" charset="0"/>
              </a:rPr>
              <a:t> </a:t>
            </a:r>
            <a:r>
              <a:rPr lang="en-US" altLang="zh-CN" sz="900" kern="0" dirty="0" err="1">
                <a:solidFill>
                  <a:srgbClr val="6A3E3E"/>
                </a:solidFill>
                <a:latin typeface="Menlo" panose="020B0609030804020204" pitchFamily="49" charset="0"/>
                <a:cs typeface="Times New Roman" panose="02020603050405020304" pitchFamily="18" charset="0"/>
              </a:rPr>
              <a:t>dataSource</a:t>
            </a:r>
            <a:r>
              <a:rPr lang="en-US" altLang="zh-CN" sz="900" kern="0" dirty="0">
                <a:solidFill>
                  <a:srgbClr val="000000"/>
                </a:solidFill>
                <a:latin typeface="Menlo" panose="020B0609030804020204" pitchFamily="49" charset="0"/>
                <a:cs typeface="Times New Roman" panose="02020603050405020304" pitchFamily="18" charset="0"/>
              </a:rPr>
              <a:t> = </a:t>
            </a:r>
            <a:r>
              <a:rPr lang="en-US" altLang="zh-CN" sz="900" kern="0" dirty="0">
                <a:solidFill>
                  <a:srgbClr val="6A3E3E"/>
                </a:solidFill>
                <a:latin typeface="Menlo" panose="020B0609030804020204" pitchFamily="49" charset="0"/>
                <a:cs typeface="Times New Roman" panose="02020603050405020304" pitchFamily="18" charset="0"/>
              </a:rPr>
              <a:t>test1</a:t>
            </a:r>
            <a:r>
              <a:rPr lang="en-US" altLang="zh-CN" sz="900" kern="0" dirty="0">
                <a:solidFill>
                  <a:srgbClr val="000000"/>
                </a:solidFill>
                <a:latin typeface="Menlo" panose="020B0609030804020204" pitchFamily="49" charset="0"/>
                <a:cs typeface="Times New Roman" panose="02020603050405020304" pitchFamily="18" charset="0"/>
              </a:rPr>
              <a:t>.getShardingDataSource();</a:t>
            </a:r>
            <a:endParaRPr lang="zh-CN" altLang="zh-CN" sz="900" kern="100" dirty="0">
              <a:latin typeface="Calibri" panose="020F0502020204030204" pitchFamily="34" charset="0"/>
              <a:cs typeface="Times New Roman" panose="02020603050405020304" pitchFamily="18" charset="0"/>
            </a:endParaRPr>
          </a:p>
          <a:p>
            <a:pPr marL="0" indent="0">
              <a:buNone/>
            </a:pPr>
            <a:r>
              <a:rPr lang="en-US" altLang="zh-CN" sz="900" kern="0" dirty="0">
                <a:solidFill>
                  <a:srgbClr val="000000"/>
                </a:solidFill>
                <a:latin typeface="Menlo" panose="020B0609030804020204" pitchFamily="49" charset="0"/>
                <a:cs typeface="Times New Roman" panose="02020603050405020304" pitchFamily="18" charset="0"/>
              </a:rPr>
              <a:t>		</a:t>
            </a:r>
            <a:endParaRPr lang="zh-CN" altLang="zh-CN" sz="900" kern="100" dirty="0">
              <a:latin typeface="Calibri" panose="020F0502020204030204" pitchFamily="34" charset="0"/>
              <a:cs typeface="Times New Roman" panose="02020603050405020304" pitchFamily="18" charset="0"/>
            </a:endParaRPr>
          </a:p>
          <a:p>
            <a:pPr marL="0" indent="0">
              <a:buNone/>
            </a:pPr>
            <a:r>
              <a:rPr lang="en-US" altLang="zh-CN" sz="900" kern="0" dirty="0">
                <a:solidFill>
                  <a:srgbClr val="000000"/>
                </a:solidFill>
                <a:latin typeface="Menlo" panose="020B0609030804020204" pitchFamily="49" charset="0"/>
                <a:cs typeface="Times New Roman" panose="02020603050405020304" pitchFamily="18" charset="0"/>
              </a:rPr>
              <a:t>		</a:t>
            </a:r>
            <a:r>
              <a:rPr lang="en-US" altLang="zh-CN" sz="900" kern="0" dirty="0">
                <a:solidFill>
                  <a:srgbClr val="3F7F5F"/>
                </a:solidFill>
                <a:latin typeface="Menlo" panose="020B0609030804020204" pitchFamily="49" charset="0"/>
                <a:cs typeface="Times New Roman" panose="02020603050405020304" pitchFamily="18" charset="0"/>
              </a:rPr>
              <a:t>//</a:t>
            </a:r>
            <a:r>
              <a:rPr lang="zh-CN" altLang="zh-CN" sz="900" kern="0" dirty="0">
                <a:solidFill>
                  <a:srgbClr val="3F7F5F"/>
                </a:solidFill>
                <a:latin typeface="Menlo" panose="020B0609030804020204" pitchFamily="49" charset="0"/>
                <a:cs typeface="Menlo" panose="020B0609030804020204" pitchFamily="49" charset="0"/>
              </a:rPr>
              <a:t>会插入到</a:t>
            </a:r>
            <a:r>
              <a:rPr lang="en-US" altLang="zh-CN" sz="900" kern="0" dirty="0">
                <a:solidFill>
                  <a:srgbClr val="3F7F5F"/>
                </a:solidFill>
                <a:latin typeface="Menlo" panose="020B0609030804020204" pitchFamily="49" charset="0"/>
                <a:cs typeface="Times New Roman" panose="02020603050405020304" pitchFamily="18" charset="0"/>
              </a:rPr>
              <a:t>ds_0</a:t>
            </a:r>
            <a:r>
              <a:rPr lang="zh-CN" altLang="zh-CN" sz="900" kern="0" dirty="0">
                <a:solidFill>
                  <a:srgbClr val="3F7F5F"/>
                </a:solidFill>
                <a:latin typeface="Menlo" panose="020B0609030804020204" pitchFamily="49" charset="0"/>
                <a:cs typeface="Menlo" panose="020B0609030804020204" pitchFamily="49" charset="0"/>
              </a:rPr>
              <a:t>的</a:t>
            </a:r>
            <a:r>
              <a:rPr lang="en-US" altLang="zh-CN" sz="900" kern="0" dirty="0">
                <a:solidFill>
                  <a:srgbClr val="3F7F5F"/>
                </a:solidFill>
                <a:latin typeface="Menlo" panose="020B0609030804020204" pitchFamily="49" charset="0"/>
                <a:cs typeface="Times New Roman" panose="02020603050405020304" pitchFamily="18" charset="0"/>
              </a:rPr>
              <a:t>t_order_0</a:t>
            </a:r>
            <a:r>
              <a:rPr lang="zh-CN" altLang="zh-CN" sz="900" kern="0" dirty="0">
                <a:solidFill>
                  <a:srgbClr val="3F7F5F"/>
                </a:solidFill>
                <a:latin typeface="Menlo" panose="020B0609030804020204" pitchFamily="49" charset="0"/>
                <a:cs typeface="Menlo" panose="020B0609030804020204" pitchFamily="49" charset="0"/>
              </a:rPr>
              <a:t>表中</a:t>
            </a:r>
            <a:r>
              <a:rPr lang="en-US" altLang="zh-CN" sz="900" kern="0" dirty="0">
                <a:solidFill>
                  <a:srgbClr val="3F7F5F"/>
                </a:solidFill>
                <a:latin typeface="Menlo" panose="020B0609030804020204" pitchFamily="49" charset="0"/>
                <a:cs typeface="Times New Roman" panose="02020603050405020304" pitchFamily="18" charset="0"/>
              </a:rPr>
              <a:t>.</a:t>
            </a:r>
            <a:endParaRPr lang="zh-CN" altLang="zh-CN" sz="900" kern="100" dirty="0">
              <a:latin typeface="Calibri" panose="020F0502020204030204" pitchFamily="34" charset="0"/>
              <a:cs typeface="Times New Roman" panose="02020603050405020304" pitchFamily="18" charset="0"/>
            </a:endParaRPr>
          </a:p>
          <a:p>
            <a:pPr marL="0" indent="0">
              <a:buNone/>
            </a:pPr>
            <a:r>
              <a:rPr lang="en-US" altLang="zh-CN" sz="900" kern="0" dirty="0">
                <a:solidFill>
                  <a:srgbClr val="000000"/>
                </a:solidFill>
                <a:latin typeface="Menlo" panose="020B0609030804020204" pitchFamily="49" charset="0"/>
                <a:cs typeface="Times New Roman" panose="02020603050405020304" pitchFamily="18" charset="0"/>
              </a:rPr>
              <a:t>		String </a:t>
            </a:r>
            <a:r>
              <a:rPr lang="en-US" altLang="zh-CN" sz="900" kern="0" dirty="0" err="1">
                <a:solidFill>
                  <a:srgbClr val="6A3E3E"/>
                </a:solidFill>
                <a:latin typeface="Menlo" panose="020B0609030804020204" pitchFamily="49" charset="0"/>
                <a:cs typeface="Times New Roman" panose="02020603050405020304" pitchFamily="18" charset="0"/>
              </a:rPr>
              <a:t>sql</a:t>
            </a:r>
            <a:r>
              <a:rPr lang="en-US" altLang="zh-CN" sz="900" kern="0" dirty="0">
                <a:solidFill>
                  <a:srgbClr val="000000"/>
                </a:solidFill>
                <a:latin typeface="Menlo" panose="020B0609030804020204" pitchFamily="49" charset="0"/>
                <a:cs typeface="Times New Roman" panose="02020603050405020304" pitchFamily="18" charset="0"/>
              </a:rPr>
              <a:t> = </a:t>
            </a:r>
            <a:r>
              <a:rPr lang="en-US" altLang="zh-CN" sz="900" kern="0" dirty="0">
                <a:solidFill>
                  <a:srgbClr val="2A00FF"/>
                </a:solidFill>
                <a:latin typeface="Menlo" panose="020B0609030804020204" pitchFamily="49" charset="0"/>
                <a:cs typeface="Times New Roman" panose="02020603050405020304" pitchFamily="18" charset="0"/>
              </a:rPr>
              <a:t>"INSERT INTO </a:t>
            </a:r>
            <a:r>
              <a:rPr lang="en-US" altLang="zh-CN" sz="900" kern="0" dirty="0" err="1">
                <a:solidFill>
                  <a:srgbClr val="2A00FF"/>
                </a:solidFill>
                <a:latin typeface="Menlo" panose="020B0609030804020204" pitchFamily="49" charset="0"/>
                <a:cs typeface="Times New Roman" panose="02020603050405020304" pitchFamily="18" charset="0"/>
              </a:rPr>
              <a:t>t_order</a:t>
            </a:r>
            <a:r>
              <a:rPr lang="en-US" altLang="zh-CN" sz="900" kern="0" dirty="0">
                <a:solidFill>
                  <a:srgbClr val="2A00FF"/>
                </a:solidFill>
                <a:latin typeface="Menlo" panose="020B0609030804020204" pitchFamily="49" charset="0"/>
                <a:cs typeface="Times New Roman" panose="02020603050405020304" pitchFamily="18" charset="0"/>
              </a:rPr>
              <a:t>(</a:t>
            </a:r>
            <a:r>
              <a:rPr lang="en-US" altLang="zh-CN" sz="900" kern="0" dirty="0" err="1">
                <a:solidFill>
                  <a:srgbClr val="2A00FF"/>
                </a:solidFill>
                <a:latin typeface="Menlo" panose="020B0609030804020204" pitchFamily="49" charset="0"/>
                <a:cs typeface="Times New Roman" panose="02020603050405020304" pitchFamily="18" charset="0"/>
              </a:rPr>
              <a:t>user_id,status</a:t>
            </a:r>
            <a:r>
              <a:rPr lang="en-US" altLang="zh-CN" sz="900" kern="0" dirty="0">
                <a:solidFill>
                  <a:srgbClr val="2A00FF"/>
                </a:solidFill>
                <a:latin typeface="Menlo" panose="020B0609030804020204" pitchFamily="49" charset="0"/>
                <a:cs typeface="Times New Roman" panose="02020603050405020304" pitchFamily="18" charset="0"/>
              </a:rPr>
              <a:t>) values (1000,'insert_java-1000')"</a:t>
            </a:r>
            <a:r>
              <a:rPr lang="en-US" altLang="zh-CN" sz="900" kern="0" dirty="0">
                <a:solidFill>
                  <a:srgbClr val="000000"/>
                </a:solidFill>
                <a:latin typeface="Menlo" panose="020B0609030804020204" pitchFamily="49" charset="0"/>
                <a:cs typeface="Times New Roman" panose="02020603050405020304" pitchFamily="18" charset="0"/>
              </a:rPr>
              <a:t>;</a:t>
            </a:r>
            <a:endParaRPr lang="zh-CN" altLang="zh-CN" sz="900" kern="100" dirty="0">
              <a:latin typeface="Calibri" panose="020F0502020204030204" pitchFamily="34" charset="0"/>
              <a:cs typeface="Times New Roman" panose="02020603050405020304" pitchFamily="18" charset="0"/>
            </a:endParaRPr>
          </a:p>
          <a:p>
            <a:pPr marL="0" indent="0">
              <a:buNone/>
            </a:pPr>
            <a:r>
              <a:rPr lang="en-US" altLang="zh-CN" sz="900" kern="0" dirty="0">
                <a:solidFill>
                  <a:srgbClr val="000000"/>
                </a:solidFill>
                <a:latin typeface="Menlo" panose="020B0609030804020204" pitchFamily="49" charset="0"/>
                <a:cs typeface="Times New Roman" panose="02020603050405020304" pitchFamily="18" charset="0"/>
              </a:rPr>
              <a:t>		Connection </a:t>
            </a:r>
            <a:r>
              <a:rPr lang="en-US" altLang="zh-CN" sz="900" kern="0" dirty="0">
                <a:solidFill>
                  <a:srgbClr val="6A3E3E"/>
                </a:solidFill>
                <a:latin typeface="Menlo" panose="020B0609030804020204" pitchFamily="49" charset="0"/>
                <a:cs typeface="Times New Roman" panose="02020603050405020304" pitchFamily="18" charset="0"/>
              </a:rPr>
              <a:t>conn</a:t>
            </a:r>
            <a:r>
              <a:rPr lang="en-US" altLang="zh-CN" sz="900" kern="0" dirty="0">
                <a:solidFill>
                  <a:srgbClr val="000000"/>
                </a:solidFill>
                <a:latin typeface="Menlo" panose="020B0609030804020204" pitchFamily="49" charset="0"/>
                <a:cs typeface="Times New Roman" panose="02020603050405020304" pitchFamily="18" charset="0"/>
              </a:rPr>
              <a:t> = </a:t>
            </a:r>
            <a:r>
              <a:rPr lang="en-US" altLang="zh-CN" sz="900" kern="0" dirty="0" err="1">
                <a:solidFill>
                  <a:srgbClr val="6A3E3E"/>
                </a:solidFill>
                <a:latin typeface="Menlo" panose="020B0609030804020204" pitchFamily="49" charset="0"/>
                <a:cs typeface="Times New Roman" panose="02020603050405020304" pitchFamily="18" charset="0"/>
              </a:rPr>
              <a:t>dataSource</a:t>
            </a:r>
            <a:r>
              <a:rPr lang="en-US" altLang="zh-CN" sz="900" kern="0" dirty="0" err="1">
                <a:solidFill>
                  <a:srgbClr val="000000"/>
                </a:solidFill>
                <a:latin typeface="Menlo" panose="020B0609030804020204" pitchFamily="49" charset="0"/>
                <a:cs typeface="Times New Roman" panose="02020603050405020304" pitchFamily="18" charset="0"/>
              </a:rPr>
              <a:t>.getConnection</a:t>
            </a:r>
            <a:r>
              <a:rPr lang="en-US" altLang="zh-CN" sz="900" kern="0" dirty="0">
                <a:solidFill>
                  <a:srgbClr val="000000"/>
                </a:solidFill>
                <a:latin typeface="Menlo" panose="020B0609030804020204" pitchFamily="49" charset="0"/>
                <a:cs typeface="Times New Roman" panose="02020603050405020304" pitchFamily="18" charset="0"/>
              </a:rPr>
              <a:t>();</a:t>
            </a:r>
            <a:endParaRPr lang="zh-CN" altLang="zh-CN" sz="900" kern="100" dirty="0">
              <a:latin typeface="Calibri" panose="020F0502020204030204" pitchFamily="34" charset="0"/>
              <a:cs typeface="Times New Roman" panose="02020603050405020304" pitchFamily="18" charset="0"/>
            </a:endParaRPr>
          </a:p>
          <a:p>
            <a:pPr marL="0" indent="0">
              <a:buNone/>
            </a:pPr>
            <a:r>
              <a:rPr lang="en-US" altLang="zh-CN" sz="900" kern="0" dirty="0">
                <a:solidFill>
                  <a:srgbClr val="000000"/>
                </a:solidFill>
                <a:latin typeface="Menlo" panose="020B0609030804020204" pitchFamily="49" charset="0"/>
                <a:cs typeface="Times New Roman" panose="02020603050405020304" pitchFamily="18" charset="0"/>
              </a:rPr>
              <a:t>        </a:t>
            </a:r>
            <a:r>
              <a:rPr lang="en-US" altLang="zh-CN" sz="900" kern="0" dirty="0" err="1">
                <a:solidFill>
                  <a:srgbClr val="000000"/>
                </a:solidFill>
                <a:latin typeface="Menlo" panose="020B0609030804020204" pitchFamily="49" charset="0"/>
                <a:cs typeface="Times New Roman" panose="02020603050405020304" pitchFamily="18" charset="0"/>
              </a:rPr>
              <a:t>PreparedStatement</a:t>
            </a:r>
            <a:r>
              <a:rPr lang="en-US" altLang="zh-CN" sz="900" kern="0" dirty="0">
                <a:solidFill>
                  <a:srgbClr val="000000"/>
                </a:solidFill>
                <a:latin typeface="Menlo" panose="020B0609030804020204" pitchFamily="49" charset="0"/>
                <a:cs typeface="Times New Roman" panose="02020603050405020304" pitchFamily="18" charset="0"/>
              </a:rPr>
              <a:t> </a:t>
            </a:r>
            <a:r>
              <a:rPr lang="en-US" altLang="zh-CN" sz="900" kern="0" dirty="0" err="1">
                <a:solidFill>
                  <a:srgbClr val="6A3E3E"/>
                </a:solidFill>
                <a:latin typeface="Menlo" panose="020B0609030804020204" pitchFamily="49" charset="0"/>
                <a:cs typeface="Times New Roman" panose="02020603050405020304" pitchFamily="18" charset="0"/>
              </a:rPr>
              <a:t>preparedStatement</a:t>
            </a:r>
            <a:r>
              <a:rPr lang="en-US" altLang="zh-CN" sz="900" kern="0" dirty="0">
                <a:solidFill>
                  <a:srgbClr val="000000"/>
                </a:solidFill>
                <a:latin typeface="Menlo" panose="020B0609030804020204" pitchFamily="49" charset="0"/>
                <a:cs typeface="Times New Roman" panose="02020603050405020304" pitchFamily="18" charset="0"/>
              </a:rPr>
              <a:t> = </a:t>
            </a:r>
            <a:r>
              <a:rPr lang="en-US" altLang="zh-CN" sz="900" kern="0" dirty="0" err="1">
                <a:solidFill>
                  <a:srgbClr val="6A3E3E"/>
                </a:solidFill>
                <a:latin typeface="Menlo" panose="020B0609030804020204" pitchFamily="49" charset="0"/>
                <a:cs typeface="Times New Roman" panose="02020603050405020304" pitchFamily="18" charset="0"/>
              </a:rPr>
              <a:t>conn</a:t>
            </a:r>
            <a:r>
              <a:rPr lang="en-US" altLang="zh-CN" sz="900" kern="0" dirty="0" err="1">
                <a:solidFill>
                  <a:srgbClr val="000000"/>
                </a:solidFill>
                <a:latin typeface="Menlo" panose="020B0609030804020204" pitchFamily="49" charset="0"/>
                <a:cs typeface="Times New Roman" panose="02020603050405020304" pitchFamily="18" charset="0"/>
              </a:rPr>
              <a:t>.prepareStatement</a:t>
            </a:r>
            <a:r>
              <a:rPr lang="en-US" altLang="zh-CN" sz="900" kern="0" dirty="0">
                <a:solidFill>
                  <a:srgbClr val="000000"/>
                </a:solidFill>
                <a:latin typeface="Menlo" panose="020B0609030804020204" pitchFamily="49" charset="0"/>
                <a:cs typeface="Times New Roman" panose="02020603050405020304" pitchFamily="18" charset="0"/>
              </a:rPr>
              <a:t>(</a:t>
            </a:r>
            <a:r>
              <a:rPr lang="en-US" altLang="zh-CN" sz="900" kern="0" dirty="0" err="1">
                <a:solidFill>
                  <a:srgbClr val="6A3E3E"/>
                </a:solidFill>
                <a:latin typeface="Menlo" panose="020B0609030804020204" pitchFamily="49" charset="0"/>
                <a:cs typeface="Times New Roman" panose="02020603050405020304" pitchFamily="18" charset="0"/>
              </a:rPr>
              <a:t>sql</a:t>
            </a:r>
            <a:r>
              <a:rPr lang="en-US" altLang="zh-CN" sz="900" kern="0" dirty="0">
                <a:solidFill>
                  <a:srgbClr val="000000"/>
                </a:solidFill>
                <a:latin typeface="Menlo" panose="020B0609030804020204" pitchFamily="49" charset="0"/>
                <a:cs typeface="Times New Roman" panose="02020603050405020304" pitchFamily="18" charset="0"/>
              </a:rPr>
              <a:t>);</a:t>
            </a:r>
            <a:endParaRPr lang="zh-CN" altLang="zh-CN" sz="900" kern="100" dirty="0">
              <a:latin typeface="Calibri" panose="020F0502020204030204" pitchFamily="34" charset="0"/>
              <a:cs typeface="Times New Roman" panose="02020603050405020304" pitchFamily="18" charset="0"/>
            </a:endParaRPr>
          </a:p>
          <a:p>
            <a:pPr marL="0" indent="0">
              <a:buNone/>
            </a:pPr>
            <a:r>
              <a:rPr lang="en-US" altLang="zh-CN" sz="900" kern="0" dirty="0">
                <a:solidFill>
                  <a:srgbClr val="000000"/>
                </a:solidFill>
                <a:latin typeface="Menlo" panose="020B0609030804020204" pitchFamily="49" charset="0"/>
                <a:cs typeface="Times New Roman" panose="02020603050405020304" pitchFamily="18" charset="0"/>
              </a:rPr>
              <a:t>        </a:t>
            </a:r>
            <a:r>
              <a:rPr lang="en-US" altLang="zh-CN" sz="900" kern="0" dirty="0" err="1">
                <a:solidFill>
                  <a:srgbClr val="6A3E3E"/>
                </a:solidFill>
                <a:latin typeface="Menlo" panose="020B0609030804020204" pitchFamily="49" charset="0"/>
                <a:cs typeface="Times New Roman" panose="02020603050405020304" pitchFamily="18" charset="0"/>
              </a:rPr>
              <a:t>preparedStatement</a:t>
            </a:r>
            <a:r>
              <a:rPr lang="en-US" altLang="zh-CN" sz="900" kern="0" dirty="0" err="1">
                <a:solidFill>
                  <a:srgbClr val="000000"/>
                </a:solidFill>
                <a:latin typeface="Menlo" panose="020B0609030804020204" pitchFamily="49" charset="0"/>
                <a:cs typeface="Times New Roman" panose="02020603050405020304" pitchFamily="18" charset="0"/>
              </a:rPr>
              <a:t>.execute</a:t>
            </a:r>
            <a:r>
              <a:rPr lang="en-US" altLang="zh-CN" sz="900" kern="0" dirty="0">
                <a:solidFill>
                  <a:srgbClr val="000000"/>
                </a:solidFill>
                <a:latin typeface="Menlo" panose="020B0609030804020204" pitchFamily="49" charset="0"/>
                <a:cs typeface="Times New Roman" panose="02020603050405020304" pitchFamily="18" charset="0"/>
              </a:rPr>
              <a:t>();</a:t>
            </a:r>
            <a:endParaRPr lang="zh-CN" altLang="zh-CN" sz="900" kern="100" dirty="0">
              <a:latin typeface="Calibri" panose="020F0502020204030204" pitchFamily="34" charset="0"/>
              <a:cs typeface="Times New Roman" panose="02020603050405020304" pitchFamily="18" charset="0"/>
            </a:endParaRPr>
          </a:p>
          <a:p>
            <a:pPr marL="0" indent="0">
              <a:buNone/>
            </a:pPr>
            <a:r>
              <a:rPr lang="en-US" altLang="zh-CN" sz="900" kern="0" dirty="0">
                <a:solidFill>
                  <a:srgbClr val="000000"/>
                </a:solidFill>
                <a:latin typeface="Menlo" panose="020B0609030804020204" pitchFamily="49" charset="0"/>
                <a:cs typeface="Times New Roman" panose="02020603050405020304" pitchFamily="18" charset="0"/>
              </a:rPr>
              <a:t>        </a:t>
            </a:r>
            <a:endParaRPr lang="zh-CN" altLang="zh-CN" sz="900" kern="100" dirty="0">
              <a:latin typeface="Calibri" panose="020F0502020204030204" pitchFamily="34" charset="0"/>
              <a:cs typeface="Times New Roman" panose="02020603050405020304" pitchFamily="18" charset="0"/>
            </a:endParaRPr>
          </a:p>
          <a:p>
            <a:pPr marL="0" indent="0">
              <a:buNone/>
            </a:pPr>
            <a:r>
              <a:rPr lang="en-US" altLang="zh-CN" sz="900" kern="0" dirty="0">
                <a:solidFill>
                  <a:srgbClr val="000000"/>
                </a:solidFill>
                <a:latin typeface="Menlo" panose="020B0609030804020204" pitchFamily="49" charset="0"/>
                <a:cs typeface="Times New Roman" panose="02020603050405020304" pitchFamily="18" charset="0"/>
              </a:rPr>
              <a:t>        </a:t>
            </a:r>
            <a:r>
              <a:rPr lang="en-US" altLang="zh-CN" sz="900" kern="0" dirty="0">
                <a:solidFill>
                  <a:srgbClr val="3F7F5F"/>
                </a:solidFill>
                <a:latin typeface="Menlo" panose="020B0609030804020204" pitchFamily="49" charset="0"/>
                <a:cs typeface="Times New Roman" panose="02020603050405020304" pitchFamily="18" charset="0"/>
              </a:rPr>
              <a:t>//</a:t>
            </a:r>
            <a:r>
              <a:rPr lang="zh-CN" altLang="zh-CN" sz="900" kern="0" dirty="0">
                <a:solidFill>
                  <a:srgbClr val="3F7F5F"/>
                </a:solidFill>
                <a:latin typeface="Menlo" panose="020B0609030804020204" pitchFamily="49" charset="0"/>
                <a:cs typeface="Menlo" panose="020B0609030804020204" pitchFamily="49" charset="0"/>
              </a:rPr>
              <a:t>会插入到</a:t>
            </a:r>
            <a:r>
              <a:rPr lang="en-US" altLang="zh-CN" sz="900" kern="0" dirty="0">
                <a:solidFill>
                  <a:srgbClr val="3F7F5F"/>
                </a:solidFill>
                <a:latin typeface="Menlo" panose="020B0609030804020204" pitchFamily="49" charset="0"/>
                <a:cs typeface="Times New Roman" panose="02020603050405020304" pitchFamily="18" charset="0"/>
              </a:rPr>
              <a:t>ds_1</a:t>
            </a:r>
            <a:r>
              <a:rPr lang="zh-CN" altLang="zh-CN" sz="900" kern="0" dirty="0">
                <a:solidFill>
                  <a:srgbClr val="3F7F5F"/>
                </a:solidFill>
                <a:latin typeface="Menlo" panose="020B0609030804020204" pitchFamily="49" charset="0"/>
                <a:cs typeface="Menlo" panose="020B0609030804020204" pitchFamily="49" charset="0"/>
              </a:rPr>
              <a:t>的</a:t>
            </a:r>
            <a:r>
              <a:rPr lang="en-US" altLang="zh-CN" sz="900" kern="0" dirty="0">
                <a:solidFill>
                  <a:srgbClr val="3F7F5F"/>
                </a:solidFill>
                <a:latin typeface="Menlo" panose="020B0609030804020204" pitchFamily="49" charset="0"/>
                <a:cs typeface="Times New Roman" panose="02020603050405020304" pitchFamily="18" charset="0"/>
              </a:rPr>
              <a:t>t_order_0</a:t>
            </a:r>
            <a:r>
              <a:rPr lang="zh-CN" altLang="zh-CN" sz="900" kern="0" dirty="0">
                <a:solidFill>
                  <a:srgbClr val="3F7F5F"/>
                </a:solidFill>
                <a:latin typeface="Menlo" panose="020B0609030804020204" pitchFamily="49" charset="0"/>
                <a:cs typeface="Menlo" panose="020B0609030804020204" pitchFamily="49" charset="0"/>
              </a:rPr>
              <a:t>表中</a:t>
            </a:r>
            <a:r>
              <a:rPr lang="en-US" altLang="zh-CN" sz="900" kern="0" dirty="0">
                <a:solidFill>
                  <a:srgbClr val="3F7F5F"/>
                </a:solidFill>
                <a:latin typeface="Menlo" panose="020B0609030804020204" pitchFamily="49" charset="0"/>
                <a:cs typeface="Times New Roman" panose="02020603050405020304" pitchFamily="18" charset="0"/>
              </a:rPr>
              <a:t>.</a:t>
            </a:r>
            <a:endParaRPr lang="zh-CN" altLang="zh-CN" sz="900" kern="100" dirty="0">
              <a:latin typeface="Calibri" panose="020F0502020204030204" pitchFamily="34" charset="0"/>
              <a:cs typeface="Times New Roman" panose="02020603050405020304" pitchFamily="18" charset="0"/>
            </a:endParaRPr>
          </a:p>
          <a:p>
            <a:pPr marL="0" indent="0">
              <a:buNone/>
            </a:pPr>
            <a:r>
              <a:rPr lang="en-US" altLang="zh-CN" sz="900" kern="0" dirty="0">
                <a:solidFill>
                  <a:srgbClr val="000000"/>
                </a:solidFill>
                <a:latin typeface="Menlo" panose="020B0609030804020204" pitchFamily="49" charset="0"/>
                <a:cs typeface="Times New Roman" panose="02020603050405020304" pitchFamily="18" charset="0"/>
              </a:rPr>
              <a:t>        </a:t>
            </a:r>
            <a:r>
              <a:rPr lang="en-US" altLang="zh-CN" sz="900" kern="0" dirty="0" err="1">
                <a:solidFill>
                  <a:srgbClr val="6A3E3E"/>
                </a:solidFill>
                <a:latin typeface="Menlo" panose="020B0609030804020204" pitchFamily="49" charset="0"/>
                <a:cs typeface="Times New Roman" panose="02020603050405020304" pitchFamily="18" charset="0"/>
              </a:rPr>
              <a:t>sql</a:t>
            </a:r>
            <a:r>
              <a:rPr lang="en-US" altLang="zh-CN" sz="900" kern="0" dirty="0">
                <a:solidFill>
                  <a:srgbClr val="000000"/>
                </a:solidFill>
                <a:latin typeface="Menlo" panose="020B0609030804020204" pitchFamily="49" charset="0"/>
                <a:cs typeface="Times New Roman" panose="02020603050405020304" pitchFamily="18" charset="0"/>
              </a:rPr>
              <a:t> = </a:t>
            </a:r>
            <a:r>
              <a:rPr lang="en-US" altLang="zh-CN" sz="900" kern="0" dirty="0">
                <a:solidFill>
                  <a:srgbClr val="2A00FF"/>
                </a:solidFill>
                <a:latin typeface="Menlo" panose="020B0609030804020204" pitchFamily="49" charset="0"/>
                <a:cs typeface="Times New Roman" panose="02020603050405020304" pitchFamily="18" charset="0"/>
              </a:rPr>
              <a:t>"INSERT INTO </a:t>
            </a:r>
            <a:r>
              <a:rPr lang="en-US" altLang="zh-CN" sz="900" kern="0" dirty="0" err="1">
                <a:solidFill>
                  <a:srgbClr val="2A00FF"/>
                </a:solidFill>
                <a:latin typeface="Menlo" panose="020B0609030804020204" pitchFamily="49" charset="0"/>
                <a:cs typeface="Times New Roman" panose="02020603050405020304" pitchFamily="18" charset="0"/>
              </a:rPr>
              <a:t>t_order</a:t>
            </a:r>
            <a:r>
              <a:rPr lang="en-US" altLang="zh-CN" sz="900" kern="0" dirty="0">
                <a:solidFill>
                  <a:srgbClr val="2A00FF"/>
                </a:solidFill>
                <a:latin typeface="Menlo" panose="020B0609030804020204" pitchFamily="49" charset="0"/>
                <a:cs typeface="Times New Roman" panose="02020603050405020304" pitchFamily="18" charset="0"/>
              </a:rPr>
              <a:t>(</a:t>
            </a:r>
            <a:r>
              <a:rPr lang="en-US" altLang="zh-CN" sz="900" kern="0" dirty="0" err="1">
                <a:solidFill>
                  <a:srgbClr val="2A00FF"/>
                </a:solidFill>
                <a:latin typeface="Menlo" panose="020B0609030804020204" pitchFamily="49" charset="0"/>
                <a:cs typeface="Times New Roman" panose="02020603050405020304" pitchFamily="18" charset="0"/>
              </a:rPr>
              <a:t>user_id,status</a:t>
            </a:r>
            <a:r>
              <a:rPr lang="en-US" altLang="zh-CN" sz="900" kern="0" dirty="0">
                <a:solidFill>
                  <a:srgbClr val="2A00FF"/>
                </a:solidFill>
                <a:latin typeface="Menlo" panose="020B0609030804020204" pitchFamily="49" charset="0"/>
                <a:cs typeface="Times New Roman" panose="02020603050405020304" pitchFamily="18" charset="0"/>
              </a:rPr>
              <a:t>) values (1001,'insert_java-1000')"</a:t>
            </a:r>
            <a:r>
              <a:rPr lang="en-US" altLang="zh-CN" sz="900" kern="0" dirty="0">
                <a:solidFill>
                  <a:srgbClr val="000000"/>
                </a:solidFill>
                <a:latin typeface="Menlo" panose="020B0609030804020204" pitchFamily="49" charset="0"/>
                <a:cs typeface="Times New Roman" panose="02020603050405020304" pitchFamily="18" charset="0"/>
              </a:rPr>
              <a:t>;</a:t>
            </a:r>
            <a:endParaRPr lang="zh-CN" altLang="zh-CN" sz="900" kern="100" dirty="0">
              <a:latin typeface="Calibri" panose="020F0502020204030204" pitchFamily="34" charset="0"/>
              <a:cs typeface="Times New Roman" panose="02020603050405020304" pitchFamily="18" charset="0"/>
            </a:endParaRPr>
          </a:p>
          <a:p>
            <a:pPr marL="0" indent="0">
              <a:buNone/>
            </a:pPr>
            <a:r>
              <a:rPr lang="en-US" altLang="zh-CN" sz="900" kern="0" dirty="0">
                <a:solidFill>
                  <a:srgbClr val="000000"/>
                </a:solidFill>
                <a:latin typeface="Menlo" panose="020B0609030804020204" pitchFamily="49" charset="0"/>
                <a:cs typeface="Times New Roman" panose="02020603050405020304" pitchFamily="18" charset="0"/>
              </a:rPr>
              <a:t>		</a:t>
            </a:r>
            <a:r>
              <a:rPr lang="en-US" altLang="zh-CN" sz="900" kern="0" dirty="0">
                <a:solidFill>
                  <a:srgbClr val="6A3E3E"/>
                </a:solidFill>
                <a:latin typeface="Menlo" panose="020B0609030804020204" pitchFamily="49" charset="0"/>
                <a:cs typeface="Times New Roman" panose="02020603050405020304" pitchFamily="18" charset="0"/>
              </a:rPr>
              <a:t>conn</a:t>
            </a:r>
            <a:r>
              <a:rPr lang="en-US" altLang="zh-CN" sz="900" kern="0" dirty="0">
                <a:solidFill>
                  <a:srgbClr val="000000"/>
                </a:solidFill>
                <a:latin typeface="Menlo" panose="020B0609030804020204" pitchFamily="49" charset="0"/>
                <a:cs typeface="Times New Roman" panose="02020603050405020304" pitchFamily="18" charset="0"/>
              </a:rPr>
              <a:t> = </a:t>
            </a:r>
            <a:r>
              <a:rPr lang="en-US" altLang="zh-CN" sz="900" kern="0" dirty="0" err="1">
                <a:solidFill>
                  <a:srgbClr val="6A3E3E"/>
                </a:solidFill>
                <a:latin typeface="Menlo" panose="020B0609030804020204" pitchFamily="49" charset="0"/>
                <a:cs typeface="Times New Roman" panose="02020603050405020304" pitchFamily="18" charset="0"/>
              </a:rPr>
              <a:t>dataSource</a:t>
            </a:r>
            <a:r>
              <a:rPr lang="en-US" altLang="zh-CN" sz="900" kern="0" dirty="0" err="1">
                <a:solidFill>
                  <a:srgbClr val="000000"/>
                </a:solidFill>
                <a:latin typeface="Menlo" panose="020B0609030804020204" pitchFamily="49" charset="0"/>
                <a:cs typeface="Times New Roman" panose="02020603050405020304" pitchFamily="18" charset="0"/>
              </a:rPr>
              <a:t>.getConnection</a:t>
            </a:r>
            <a:r>
              <a:rPr lang="en-US" altLang="zh-CN" sz="900" kern="0" dirty="0">
                <a:solidFill>
                  <a:srgbClr val="000000"/>
                </a:solidFill>
                <a:latin typeface="Menlo" panose="020B0609030804020204" pitchFamily="49" charset="0"/>
                <a:cs typeface="Times New Roman" panose="02020603050405020304" pitchFamily="18" charset="0"/>
              </a:rPr>
              <a:t>();</a:t>
            </a:r>
            <a:endParaRPr lang="zh-CN" altLang="zh-CN" sz="900" kern="100" dirty="0">
              <a:latin typeface="Calibri" panose="020F0502020204030204" pitchFamily="34" charset="0"/>
              <a:cs typeface="Times New Roman" panose="02020603050405020304" pitchFamily="18" charset="0"/>
            </a:endParaRPr>
          </a:p>
          <a:p>
            <a:pPr marL="0" indent="0">
              <a:buNone/>
            </a:pPr>
            <a:r>
              <a:rPr lang="en-US" altLang="zh-CN" sz="900" kern="0" dirty="0">
                <a:solidFill>
                  <a:srgbClr val="000000"/>
                </a:solidFill>
                <a:latin typeface="Menlo" panose="020B0609030804020204" pitchFamily="49" charset="0"/>
                <a:cs typeface="Times New Roman" panose="02020603050405020304" pitchFamily="18" charset="0"/>
              </a:rPr>
              <a:t>        </a:t>
            </a:r>
            <a:r>
              <a:rPr lang="en-US" altLang="zh-CN" sz="900" kern="0" dirty="0" err="1">
                <a:solidFill>
                  <a:srgbClr val="6A3E3E"/>
                </a:solidFill>
                <a:latin typeface="Menlo" panose="020B0609030804020204" pitchFamily="49" charset="0"/>
                <a:cs typeface="Times New Roman" panose="02020603050405020304" pitchFamily="18" charset="0"/>
              </a:rPr>
              <a:t>preparedStatement</a:t>
            </a:r>
            <a:r>
              <a:rPr lang="en-US" altLang="zh-CN" sz="900" kern="0" dirty="0">
                <a:solidFill>
                  <a:srgbClr val="000000"/>
                </a:solidFill>
                <a:latin typeface="Menlo" panose="020B0609030804020204" pitchFamily="49" charset="0"/>
                <a:cs typeface="Times New Roman" panose="02020603050405020304" pitchFamily="18" charset="0"/>
              </a:rPr>
              <a:t> = </a:t>
            </a:r>
            <a:r>
              <a:rPr lang="en-US" altLang="zh-CN" sz="900" kern="0" dirty="0" err="1">
                <a:solidFill>
                  <a:srgbClr val="6A3E3E"/>
                </a:solidFill>
                <a:latin typeface="Menlo" panose="020B0609030804020204" pitchFamily="49" charset="0"/>
                <a:cs typeface="Times New Roman" panose="02020603050405020304" pitchFamily="18" charset="0"/>
              </a:rPr>
              <a:t>conn</a:t>
            </a:r>
            <a:r>
              <a:rPr lang="en-US" altLang="zh-CN" sz="900" kern="0" dirty="0" err="1">
                <a:solidFill>
                  <a:srgbClr val="000000"/>
                </a:solidFill>
                <a:latin typeface="Menlo" panose="020B0609030804020204" pitchFamily="49" charset="0"/>
                <a:cs typeface="Times New Roman" panose="02020603050405020304" pitchFamily="18" charset="0"/>
              </a:rPr>
              <a:t>.prepareStatement</a:t>
            </a:r>
            <a:r>
              <a:rPr lang="en-US" altLang="zh-CN" sz="900" kern="0" dirty="0">
                <a:solidFill>
                  <a:srgbClr val="000000"/>
                </a:solidFill>
                <a:latin typeface="Menlo" panose="020B0609030804020204" pitchFamily="49" charset="0"/>
                <a:cs typeface="Times New Roman" panose="02020603050405020304" pitchFamily="18" charset="0"/>
              </a:rPr>
              <a:t>(</a:t>
            </a:r>
            <a:r>
              <a:rPr lang="en-US" altLang="zh-CN" sz="900" kern="0" dirty="0" err="1">
                <a:solidFill>
                  <a:srgbClr val="6A3E3E"/>
                </a:solidFill>
                <a:latin typeface="Menlo" panose="020B0609030804020204" pitchFamily="49" charset="0"/>
                <a:cs typeface="Times New Roman" panose="02020603050405020304" pitchFamily="18" charset="0"/>
              </a:rPr>
              <a:t>sql</a:t>
            </a:r>
            <a:r>
              <a:rPr lang="en-US" altLang="zh-CN" sz="900" kern="0" dirty="0" err="1">
                <a:solidFill>
                  <a:srgbClr val="000000"/>
                </a:solidFill>
                <a:latin typeface="Menlo" panose="020B0609030804020204" pitchFamily="49" charset="0"/>
                <a:cs typeface="Times New Roman" panose="02020603050405020304" pitchFamily="18" charset="0"/>
              </a:rPr>
              <a:t>,PreparedStatement.</a:t>
            </a:r>
            <a:r>
              <a:rPr lang="en-US" altLang="zh-CN" sz="900" b="1" i="1" kern="0" dirty="0" err="1">
                <a:solidFill>
                  <a:srgbClr val="0000C0"/>
                </a:solidFill>
                <a:latin typeface="Menlo" panose="020B0609030804020204" pitchFamily="49" charset="0"/>
                <a:cs typeface="Times New Roman" panose="02020603050405020304" pitchFamily="18" charset="0"/>
              </a:rPr>
              <a:t>RETURN_GENERATED_KEYS</a:t>
            </a:r>
            <a:r>
              <a:rPr lang="en-US" altLang="zh-CN" sz="900" kern="0" dirty="0">
                <a:solidFill>
                  <a:srgbClr val="000000"/>
                </a:solidFill>
                <a:latin typeface="Menlo" panose="020B0609030804020204" pitchFamily="49" charset="0"/>
                <a:cs typeface="Times New Roman" panose="02020603050405020304" pitchFamily="18" charset="0"/>
              </a:rPr>
              <a:t>);</a:t>
            </a:r>
            <a:endParaRPr lang="zh-CN" altLang="zh-CN" sz="900" kern="100" dirty="0">
              <a:latin typeface="Calibri" panose="020F0502020204030204" pitchFamily="34" charset="0"/>
              <a:cs typeface="Times New Roman" panose="02020603050405020304" pitchFamily="18" charset="0"/>
            </a:endParaRPr>
          </a:p>
          <a:p>
            <a:pPr marL="0" indent="0">
              <a:buNone/>
            </a:pPr>
            <a:r>
              <a:rPr lang="en-US" altLang="zh-CN" sz="900" kern="0" dirty="0">
                <a:solidFill>
                  <a:srgbClr val="000000"/>
                </a:solidFill>
                <a:latin typeface="Menlo" panose="020B0609030804020204" pitchFamily="49" charset="0"/>
                <a:cs typeface="Times New Roman" panose="02020603050405020304" pitchFamily="18" charset="0"/>
              </a:rPr>
              <a:t>        </a:t>
            </a:r>
            <a:r>
              <a:rPr lang="en-US" altLang="zh-CN" sz="900" kern="0" dirty="0" err="1">
                <a:solidFill>
                  <a:srgbClr val="6A3E3E"/>
                </a:solidFill>
                <a:latin typeface="Menlo" panose="020B0609030804020204" pitchFamily="49" charset="0"/>
                <a:cs typeface="Times New Roman" panose="02020603050405020304" pitchFamily="18" charset="0"/>
              </a:rPr>
              <a:t>preparedStatement</a:t>
            </a:r>
            <a:r>
              <a:rPr lang="en-US" altLang="zh-CN" sz="900" kern="0" dirty="0" err="1">
                <a:solidFill>
                  <a:srgbClr val="000000"/>
                </a:solidFill>
                <a:latin typeface="Menlo" panose="020B0609030804020204" pitchFamily="49" charset="0"/>
                <a:cs typeface="Times New Roman" panose="02020603050405020304" pitchFamily="18" charset="0"/>
              </a:rPr>
              <a:t>.execute</a:t>
            </a:r>
            <a:r>
              <a:rPr lang="en-US" altLang="zh-CN" sz="900" kern="0" dirty="0">
                <a:solidFill>
                  <a:srgbClr val="000000"/>
                </a:solidFill>
                <a:latin typeface="Menlo" panose="020B0609030804020204" pitchFamily="49" charset="0"/>
                <a:cs typeface="Times New Roman" panose="02020603050405020304" pitchFamily="18" charset="0"/>
              </a:rPr>
              <a:t>();</a:t>
            </a:r>
            <a:endParaRPr lang="zh-CN" altLang="zh-CN" sz="900" kern="100" dirty="0">
              <a:latin typeface="Calibri" panose="020F0502020204030204" pitchFamily="34" charset="0"/>
              <a:cs typeface="Times New Roman" panose="02020603050405020304" pitchFamily="18" charset="0"/>
            </a:endParaRPr>
          </a:p>
          <a:p>
            <a:pPr marL="0" indent="0">
              <a:buNone/>
            </a:pPr>
            <a:r>
              <a:rPr lang="en-US" altLang="zh-CN" sz="900" kern="0" dirty="0">
                <a:solidFill>
                  <a:srgbClr val="000000"/>
                </a:solidFill>
                <a:latin typeface="Menlo" panose="020B0609030804020204" pitchFamily="49" charset="0"/>
                <a:cs typeface="Times New Roman" panose="02020603050405020304" pitchFamily="18" charset="0"/>
              </a:rPr>
              <a:t>        </a:t>
            </a:r>
            <a:endParaRPr lang="zh-CN" altLang="zh-CN" sz="900" kern="100" dirty="0">
              <a:latin typeface="Calibri" panose="020F0502020204030204" pitchFamily="34" charset="0"/>
              <a:cs typeface="Times New Roman" panose="02020603050405020304" pitchFamily="18" charset="0"/>
            </a:endParaRPr>
          </a:p>
          <a:p>
            <a:pPr marL="0" indent="0">
              <a:buNone/>
            </a:pPr>
            <a:r>
              <a:rPr lang="en-US" altLang="zh-CN" sz="900" kern="0" dirty="0">
                <a:solidFill>
                  <a:srgbClr val="000000"/>
                </a:solidFill>
                <a:latin typeface="Menlo" panose="020B0609030804020204" pitchFamily="49" charset="0"/>
                <a:cs typeface="Times New Roman" panose="02020603050405020304" pitchFamily="18" charset="0"/>
              </a:rPr>
              <a:t>        </a:t>
            </a:r>
            <a:r>
              <a:rPr lang="en-US" altLang="zh-CN" sz="900" kern="0" dirty="0">
                <a:solidFill>
                  <a:srgbClr val="3F7F5F"/>
                </a:solidFill>
                <a:latin typeface="Menlo" panose="020B0609030804020204" pitchFamily="49" charset="0"/>
                <a:cs typeface="Times New Roman" panose="02020603050405020304" pitchFamily="18" charset="0"/>
              </a:rPr>
              <a:t>//</a:t>
            </a:r>
            <a:r>
              <a:rPr lang="zh-CN" altLang="zh-CN" sz="900" kern="0" dirty="0">
                <a:solidFill>
                  <a:srgbClr val="3F7F5F"/>
                </a:solidFill>
                <a:latin typeface="Menlo" panose="020B0609030804020204" pitchFamily="49" charset="0"/>
                <a:cs typeface="Menlo" panose="020B0609030804020204" pitchFamily="49" charset="0"/>
              </a:rPr>
              <a:t>获取主键，参考</a:t>
            </a:r>
            <a:r>
              <a:rPr lang="en-US" altLang="zh-CN" sz="900" kern="0" dirty="0">
                <a:solidFill>
                  <a:srgbClr val="3F7F5F"/>
                </a:solidFill>
                <a:latin typeface="Menlo" panose="020B0609030804020204" pitchFamily="49" charset="0"/>
                <a:cs typeface="Times New Roman" panose="02020603050405020304" pitchFamily="18" charset="0"/>
              </a:rPr>
              <a:t>:http://</a:t>
            </a:r>
            <a:r>
              <a:rPr lang="en-US" altLang="zh-CN" sz="900" kern="0" dirty="0" err="1">
                <a:solidFill>
                  <a:srgbClr val="3F7F5F"/>
                </a:solidFill>
                <a:latin typeface="Menlo" panose="020B0609030804020204" pitchFamily="49" charset="0"/>
                <a:cs typeface="Times New Roman" panose="02020603050405020304" pitchFamily="18" charset="0"/>
              </a:rPr>
              <a:t>shardingjdbc.io</a:t>
            </a:r>
            <a:r>
              <a:rPr lang="en-US" altLang="zh-CN" sz="900" kern="0" dirty="0">
                <a:solidFill>
                  <a:srgbClr val="3F7F5F"/>
                </a:solidFill>
                <a:latin typeface="Menlo" panose="020B0609030804020204" pitchFamily="49" charset="0"/>
                <a:cs typeface="Times New Roman" panose="02020603050405020304" pitchFamily="18" charset="0"/>
              </a:rPr>
              <a:t>/docs/02-guide/key-generator/</a:t>
            </a:r>
            <a:endParaRPr lang="zh-CN" altLang="zh-CN" sz="900" kern="100" dirty="0">
              <a:latin typeface="Calibri" panose="020F0502020204030204" pitchFamily="34" charset="0"/>
              <a:cs typeface="Times New Roman" panose="02020603050405020304" pitchFamily="18" charset="0"/>
            </a:endParaRPr>
          </a:p>
          <a:p>
            <a:pPr marL="0" indent="0">
              <a:buNone/>
            </a:pPr>
            <a:r>
              <a:rPr lang="en-US" altLang="zh-CN" sz="900" kern="0" dirty="0">
                <a:solidFill>
                  <a:srgbClr val="000000"/>
                </a:solidFill>
                <a:latin typeface="Menlo" panose="020B0609030804020204" pitchFamily="49" charset="0"/>
                <a:cs typeface="Times New Roman" panose="02020603050405020304" pitchFamily="18" charset="0"/>
              </a:rPr>
              <a:t>        </a:t>
            </a:r>
            <a:r>
              <a:rPr lang="en-US" altLang="zh-CN" sz="900" kern="0" dirty="0" err="1">
                <a:solidFill>
                  <a:srgbClr val="000000"/>
                </a:solidFill>
                <a:latin typeface="Menlo" panose="020B0609030804020204" pitchFamily="49" charset="0"/>
                <a:cs typeface="Times New Roman" panose="02020603050405020304" pitchFamily="18" charset="0"/>
              </a:rPr>
              <a:t>GeneratedKeysResultSet</a:t>
            </a:r>
            <a:r>
              <a:rPr lang="en-US" altLang="zh-CN" sz="900" kern="0" dirty="0">
                <a:solidFill>
                  <a:srgbClr val="000000"/>
                </a:solidFill>
                <a:latin typeface="Menlo" panose="020B0609030804020204" pitchFamily="49" charset="0"/>
                <a:cs typeface="Times New Roman" panose="02020603050405020304" pitchFamily="18" charset="0"/>
              </a:rPr>
              <a:t> </a:t>
            </a:r>
            <a:r>
              <a:rPr lang="en-US" altLang="zh-CN" sz="900" kern="0" dirty="0" err="1">
                <a:solidFill>
                  <a:srgbClr val="6A3E3E"/>
                </a:solidFill>
                <a:latin typeface="Menlo" panose="020B0609030804020204" pitchFamily="49" charset="0"/>
                <a:cs typeface="Times New Roman" panose="02020603050405020304" pitchFamily="18" charset="0"/>
              </a:rPr>
              <a:t>generatedKeysResultSet</a:t>
            </a:r>
            <a:r>
              <a:rPr lang="en-US" altLang="zh-CN" sz="900" kern="0" dirty="0">
                <a:solidFill>
                  <a:srgbClr val="000000"/>
                </a:solidFill>
                <a:latin typeface="Menlo" panose="020B0609030804020204" pitchFamily="49" charset="0"/>
                <a:cs typeface="Times New Roman" panose="02020603050405020304" pitchFamily="18" charset="0"/>
              </a:rPr>
              <a:t> = (</a:t>
            </a:r>
            <a:r>
              <a:rPr lang="en-US" altLang="zh-CN" sz="900" kern="0" dirty="0" err="1">
                <a:solidFill>
                  <a:srgbClr val="000000"/>
                </a:solidFill>
                <a:latin typeface="Menlo" panose="020B0609030804020204" pitchFamily="49" charset="0"/>
                <a:cs typeface="Times New Roman" panose="02020603050405020304" pitchFamily="18" charset="0"/>
              </a:rPr>
              <a:t>GeneratedKeysResultSet</a:t>
            </a:r>
            <a:r>
              <a:rPr lang="en-US" altLang="zh-CN" sz="900" kern="0" dirty="0">
                <a:solidFill>
                  <a:srgbClr val="000000"/>
                </a:solidFill>
                <a:latin typeface="Menlo" panose="020B0609030804020204" pitchFamily="49" charset="0"/>
                <a:cs typeface="Times New Roman" panose="02020603050405020304" pitchFamily="18" charset="0"/>
              </a:rPr>
              <a:t>) </a:t>
            </a:r>
            <a:r>
              <a:rPr lang="en-US" altLang="zh-CN" sz="900" kern="0" dirty="0" err="1">
                <a:solidFill>
                  <a:srgbClr val="6A3E3E"/>
                </a:solidFill>
                <a:latin typeface="Menlo" panose="020B0609030804020204" pitchFamily="49" charset="0"/>
                <a:cs typeface="Times New Roman" panose="02020603050405020304" pitchFamily="18" charset="0"/>
              </a:rPr>
              <a:t>preparedStatement</a:t>
            </a:r>
            <a:r>
              <a:rPr lang="en-US" altLang="zh-CN" sz="900" kern="0" dirty="0" err="1">
                <a:solidFill>
                  <a:srgbClr val="000000"/>
                </a:solidFill>
                <a:latin typeface="Menlo" panose="020B0609030804020204" pitchFamily="49" charset="0"/>
                <a:cs typeface="Times New Roman" panose="02020603050405020304" pitchFamily="18" charset="0"/>
              </a:rPr>
              <a:t>.getGeneratedKeys</a:t>
            </a:r>
            <a:r>
              <a:rPr lang="en-US" altLang="zh-CN" sz="900" kern="0" dirty="0">
                <a:solidFill>
                  <a:srgbClr val="000000"/>
                </a:solidFill>
                <a:latin typeface="Menlo" panose="020B0609030804020204" pitchFamily="49" charset="0"/>
                <a:cs typeface="Times New Roman" panose="02020603050405020304" pitchFamily="18" charset="0"/>
              </a:rPr>
              <a:t>();</a:t>
            </a:r>
            <a:endParaRPr lang="zh-CN" altLang="zh-CN" sz="900" kern="100" dirty="0">
              <a:latin typeface="Calibri" panose="020F0502020204030204" pitchFamily="34" charset="0"/>
              <a:cs typeface="Times New Roman" panose="02020603050405020304" pitchFamily="18" charset="0"/>
            </a:endParaRPr>
          </a:p>
          <a:p>
            <a:pPr marL="0" indent="0">
              <a:buNone/>
            </a:pPr>
            <a:r>
              <a:rPr lang="en-US" altLang="zh-CN" sz="900" kern="0" dirty="0">
                <a:solidFill>
                  <a:srgbClr val="000000"/>
                </a:solidFill>
                <a:latin typeface="Menlo" panose="020B0609030804020204" pitchFamily="49" charset="0"/>
                <a:cs typeface="Times New Roman" panose="02020603050405020304" pitchFamily="18" charset="0"/>
              </a:rPr>
              <a:t>        </a:t>
            </a:r>
            <a:r>
              <a:rPr lang="en-US" altLang="zh-CN" sz="900" b="1" kern="0" dirty="0">
                <a:solidFill>
                  <a:srgbClr val="7F0055"/>
                </a:solidFill>
                <a:latin typeface="Menlo" panose="020B0609030804020204" pitchFamily="49" charset="0"/>
                <a:cs typeface="Times New Roman" panose="02020603050405020304" pitchFamily="18" charset="0"/>
              </a:rPr>
              <a:t>while</a:t>
            </a:r>
            <a:r>
              <a:rPr lang="en-US" altLang="zh-CN" sz="900" kern="0" dirty="0">
                <a:solidFill>
                  <a:srgbClr val="000000"/>
                </a:solidFill>
                <a:latin typeface="Menlo" panose="020B0609030804020204" pitchFamily="49" charset="0"/>
                <a:cs typeface="Times New Roman" panose="02020603050405020304" pitchFamily="18" charset="0"/>
              </a:rPr>
              <a:t>(</a:t>
            </a:r>
            <a:r>
              <a:rPr lang="en-US" altLang="zh-CN" sz="900" kern="0" dirty="0" err="1">
                <a:solidFill>
                  <a:srgbClr val="6A3E3E"/>
                </a:solidFill>
                <a:latin typeface="Menlo" panose="020B0609030804020204" pitchFamily="49" charset="0"/>
                <a:cs typeface="Times New Roman" panose="02020603050405020304" pitchFamily="18" charset="0"/>
              </a:rPr>
              <a:t>generatedKeysResultSet</a:t>
            </a:r>
            <a:r>
              <a:rPr lang="en-US" altLang="zh-CN" sz="900" kern="0" dirty="0" err="1">
                <a:solidFill>
                  <a:srgbClr val="000000"/>
                </a:solidFill>
                <a:latin typeface="Menlo" panose="020B0609030804020204" pitchFamily="49" charset="0"/>
                <a:cs typeface="Times New Roman" panose="02020603050405020304" pitchFamily="18" charset="0"/>
              </a:rPr>
              <a:t>.next</a:t>
            </a:r>
            <a:r>
              <a:rPr lang="en-US" altLang="zh-CN" sz="900" kern="0" dirty="0">
                <a:solidFill>
                  <a:srgbClr val="000000"/>
                </a:solidFill>
                <a:latin typeface="Menlo" panose="020B0609030804020204" pitchFamily="49" charset="0"/>
                <a:cs typeface="Times New Roman" panose="02020603050405020304" pitchFamily="18" charset="0"/>
              </a:rPr>
              <a:t>()){</a:t>
            </a:r>
            <a:endParaRPr lang="zh-CN" altLang="zh-CN" sz="900" kern="100" dirty="0">
              <a:latin typeface="Calibri" panose="020F0502020204030204" pitchFamily="34" charset="0"/>
              <a:cs typeface="Times New Roman" panose="02020603050405020304" pitchFamily="18" charset="0"/>
            </a:endParaRPr>
          </a:p>
          <a:p>
            <a:pPr marL="0" indent="0">
              <a:buNone/>
            </a:pPr>
            <a:r>
              <a:rPr lang="en-US" altLang="zh-CN" sz="900" kern="0" dirty="0">
                <a:solidFill>
                  <a:srgbClr val="000000"/>
                </a:solidFill>
                <a:latin typeface="Menlo" panose="020B0609030804020204" pitchFamily="49" charset="0"/>
                <a:cs typeface="Times New Roman" panose="02020603050405020304" pitchFamily="18" charset="0"/>
              </a:rPr>
              <a:t>        	</a:t>
            </a:r>
            <a:r>
              <a:rPr lang="en-US" altLang="zh-CN" sz="900" kern="0" dirty="0" err="1">
                <a:solidFill>
                  <a:srgbClr val="000000"/>
                </a:solidFill>
                <a:latin typeface="Menlo" panose="020B0609030804020204" pitchFamily="49" charset="0"/>
                <a:cs typeface="Times New Roman" panose="02020603050405020304" pitchFamily="18" charset="0"/>
              </a:rPr>
              <a:t>System.</a:t>
            </a:r>
            <a:r>
              <a:rPr lang="en-US" altLang="zh-CN" sz="900" b="1" i="1" kern="0" dirty="0" err="1">
                <a:solidFill>
                  <a:srgbClr val="0000C0"/>
                </a:solidFill>
                <a:latin typeface="Menlo" panose="020B0609030804020204" pitchFamily="49" charset="0"/>
                <a:cs typeface="Times New Roman" panose="02020603050405020304" pitchFamily="18" charset="0"/>
              </a:rPr>
              <a:t>out</a:t>
            </a:r>
            <a:r>
              <a:rPr lang="en-US" altLang="zh-CN" sz="900" kern="0" dirty="0" err="1">
                <a:solidFill>
                  <a:srgbClr val="000000"/>
                </a:solidFill>
                <a:latin typeface="Menlo" panose="020B0609030804020204" pitchFamily="49" charset="0"/>
                <a:cs typeface="Times New Roman" panose="02020603050405020304" pitchFamily="18" charset="0"/>
              </a:rPr>
              <a:t>.println</a:t>
            </a:r>
            <a:r>
              <a:rPr lang="en-US" altLang="zh-CN" sz="900" kern="0" dirty="0">
                <a:solidFill>
                  <a:srgbClr val="000000"/>
                </a:solidFill>
                <a:latin typeface="Menlo" panose="020B0609030804020204" pitchFamily="49" charset="0"/>
                <a:cs typeface="Times New Roman" panose="02020603050405020304" pitchFamily="18" charset="0"/>
              </a:rPr>
              <a:t>(</a:t>
            </a:r>
            <a:r>
              <a:rPr lang="en-US" altLang="zh-CN" sz="900" kern="0" dirty="0">
                <a:solidFill>
                  <a:srgbClr val="2A00FF"/>
                </a:solidFill>
                <a:latin typeface="Menlo" panose="020B0609030804020204" pitchFamily="49" charset="0"/>
                <a:cs typeface="Times New Roman" panose="02020603050405020304" pitchFamily="18" charset="0"/>
              </a:rPr>
              <a:t>"</a:t>
            </a:r>
            <a:r>
              <a:rPr lang="en-US" altLang="zh-CN" sz="900" kern="0" dirty="0" err="1">
                <a:solidFill>
                  <a:srgbClr val="2A00FF"/>
                </a:solidFill>
                <a:latin typeface="Menlo" panose="020B0609030804020204" pitchFamily="49" charset="0"/>
                <a:cs typeface="Times New Roman" panose="02020603050405020304" pitchFamily="18" charset="0"/>
              </a:rPr>
              <a:t>order_id</a:t>
            </a:r>
            <a:r>
              <a:rPr lang="en-US" altLang="zh-CN" sz="900" kern="0" dirty="0">
                <a:solidFill>
                  <a:srgbClr val="2A00FF"/>
                </a:solidFill>
                <a:latin typeface="Menlo" panose="020B0609030804020204" pitchFamily="49" charset="0"/>
                <a:cs typeface="Times New Roman" panose="02020603050405020304" pitchFamily="18" charset="0"/>
              </a:rPr>
              <a:t>="</a:t>
            </a:r>
            <a:r>
              <a:rPr lang="en-US" altLang="zh-CN" sz="900" kern="0" dirty="0">
                <a:solidFill>
                  <a:srgbClr val="000000"/>
                </a:solidFill>
                <a:latin typeface="Menlo" panose="020B0609030804020204" pitchFamily="49" charset="0"/>
                <a:cs typeface="Times New Roman" panose="02020603050405020304" pitchFamily="18" charset="0"/>
              </a:rPr>
              <a:t>+</a:t>
            </a:r>
            <a:r>
              <a:rPr lang="en-US" altLang="zh-CN" sz="900" kern="0" dirty="0" err="1">
                <a:solidFill>
                  <a:srgbClr val="6A3E3E"/>
                </a:solidFill>
                <a:latin typeface="Menlo" panose="020B0609030804020204" pitchFamily="49" charset="0"/>
                <a:cs typeface="Times New Roman" panose="02020603050405020304" pitchFamily="18" charset="0"/>
              </a:rPr>
              <a:t>generatedKeysResultSet</a:t>
            </a:r>
            <a:r>
              <a:rPr lang="en-US" altLang="zh-CN" sz="900" kern="0" dirty="0" err="1">
                <a:solidFill>
                  <a:srgbClr val="000000"/>
                </a:solidFill>
                <a:latin typeface="Menlo" panose="020B0609030804020204" pitchFamily="49" charset="0"/>
                <a:cs typeface="Times New Roman" panose="02020603050405020304" pitchFamily="18" charset="0"/>
              </a:rPr>
              <a:t>.getString</a:t>
            </a:r>
            <a:r>
              <a:rPr lang="en-US" altLang="zh-CN" sz="900" kern="0" dirty="0">
                <a:solidFill>
                  <a:srgbClr val="000000"/>
                </a:solidFill>
                <a:latin typeface="Menlo" panose="020B0609030804020204" pitchFamily="49" charset="0"/>
                <a:cs typeface="Times New Roman" panose="02020603050405020304" pitchFamily="18" charset="0"/>
              </a:rPr>
              <a:t>(0));</a:t>
            </a:r>
            <a:endParaRPr lang="zh-CN" altLang="zh-CN" sz="900" kern="100" dirty="0">
              <a:latin typeface="Calibri" panose="020F0502020204030204" pitchFamily="34" charset="0"/>
              <a:cs typeface="Times New Roman" panose="02020603050405020304" pitchFamily="18" charset="0"/>
            </a:endParaRPr>
          </a:p>
          <a:p>
            <a:pPr marL="0" indent="0">
              <a:buNone/>
            </a:pPr>
            <a:r>
              <a:rPr lang="en-US" altLang="zh-CN" sz="900" kern="0" dirty="0">
                <a:solidFill>
                  <a:srgbClr val="000000"/>
                </a:solidFill>
                <a:latin typeface="Menlo" panose="020B0609030804020204" pitchFamily="49" charset="0"/>
                <a:cs typeface="Times New Roman" panose="02020603050405020304" pitchFamily="18" charset="0"/>
              </a:rPr>
              <a:t>        }</a:t>
            </a:r>
            <a:endParaRPr lang="zh-CN" altLang="zh-CN" sz="900" kern="100" dirty="0">
              <a:latin typeface="Calibri" panose="020F0502020204030204" pitchFamily="34" charset="0"/>
              <a:cs typeface="Times New Roman" panose="02020603050405020304" pitchFamily="18" charset="0"/>
            </a:endParaRPr>
          </a:p>
          <a:p>
            <a:pPr marL="0" indent="0">
              <a:buNone/>
            </a:pPr>
            <a:r>
              <a:rPr lang="en-US" altLang="zh-CN" sz="900" kern="0" dirty="0">
                <a:solidFill>
                  <a:srgbClr val="000000"/>
                </a:solidFill>
                <a:latin typeface="Menlo" panose="020B0609030804020204" pitchFamily="49" charset="0"/>
                <a:cs typeface="Times New Roman" panose="02020603050405020304" pitchFamily="18" charset="0"/>
              </a:rPr>
              <a:t>        </a:t>
            </a:r>
            <a:endParaRPr lang="zh-CN" altLang="zh-CN" sz="900" kern="100" dirty="0">
              <a:latin typeface="Calibri" panose="020F0502020204030204" pitchFamily="34" charset="0"/>
              <a:cs typeface="Times New Roman" panose="02020603050405020304" pitchFamily="18" charset="0"/>
            </a:endParaRPr>
          </a:p>
          <a:p>
            <a:pPr marL="0" indent="0">
              <a:buNone/>
            </a:pPr>
            <a:r>
              <a:rPr lang="en-US" altLang="zh-CN" sz="900" kern="0" dirty="0">
                <a:solidFill>
                  <a:srgbClr val="000000"/>
                </a:solidFill>
                <a:latin typeface="Menlo" panose="020B0609030804020204" pitchFamily="49" charset="0"/>
                <a:cs typeface="Times New Roman" panose="02020603050405020304" pitchFamily="18" charset="0"/>
              </a:rPr>
              <a:t>        </a:t>
            </a:r>
            <a:r>
              <a:rPr lang="en-US" altLang="zh-CN" sz="900" kern="0" dirty="0" err="1">
                <a:solidFill>
                  <a:srgbClr val="6A3E3E"/>
                </a:solidFill>
                <a:latin typeface="Menlo" panose="020B0609030804020204" pitchFamily="49" charset="0"/>
                <a:cs typeface="Times New Roman" panose="02020603050405020304" pitchFamily="18" charset="0"/>
              </a:rPr>
              <a:t>preparedStatement</a:t>
            </a:r>
            <a:r>
              <a:rPr lang="en-US" altLang="zh-CN" sz="900" kern="0" dirty="0" err="1">
                <a:solidFill>
                  <a:srgbClr val="000000"/>
                </a:solidFill>
                <a:latin typeface="Menlo" panose="020B0609030804020204" pitchFamily="49" charset="0"/>
                <a:cs typeface="Times New Roman" panose="02020603050405020304" pitchFamily="18" charset="0"/>
              </a:rPr>
              <a:t>.close</a:t>
            </a:r>
            <a:r>
              <a:rPr lang="en-US" altLang="zh-CN" sz="900" kern="0" dirty="0">
                <a:solidFill>
                  <a:srgbClr val="000000"/>
                </a:solidFill>
                <a:latin typeface="Menlo" panose="020B0609030804020204" pitchFamily="49" charset="0"/>
                <a:cs typeface="Times New Roman" panose="02020603050405020304" pitchFamily="18" charset="0"/>
              </a:rPr>
              <a:t>();</a:t>
            </a:r>
            <a:endParaRPr lang="zh-CN" altLang="zh-CN" sz="900" kern="100" dirty="0">
              <a:latin typeface="Calibri" panose="020F0502020204030204" pitchFamily="34" charset="0"/>
              <a:cs typeface="Times New Roman" panose="02020603050405020304" pitchFamily="18" charset="0"/>
            </a:endParaRPr>
          </a:p>
          <a:p>
            <a:pPr marL="0" indent="0">
              <a:buNone/>
            </a:pPr>
            <a:r>
              <a:rPr lang="en-US" altLang="zh-CN" sz="900" kern="0" dirty="0">
                <a:solidFill>
                  <a:srgbClr val="000000"/>
                </a:solidFill>
                <a:latin typeface="Menlo" panose="020B0609030804020204" pitchFamily="49" charset="0"/>
                <a:cs typeface="Times New Roman" panose="02020603050405020304" pitchFamily="18" charset="0"/>
              </a:rPr>
              <a:t>		</a:t>
            </a:r>
            <a:r>
              <a:rPr lang="en-US" altLang="zh-CN" sz="900" kern="0" dirty="0" err="1">
                <a:solidFill>
                  <a:srgbClr val="6A3E3E"/>
                </a:solidFill>
                <a:latin typeface="Menlo" panose="020B0609030804020204" pitchFamily="49" charset="0"/>
                <a:cs typeface="Times New Roman" panose="02020603050405020304" pitchFamily="18" charset="0"/>
              </a:rPr>
              <a:t>conn</a:t>
            </a:r>
            <a:r>
              <a:rPr lang="en-US" altLang="zh-CN" sz="900" kern="0" dirty="0" err="1">
                <a:solidFill>
                  <a:srgbClr val="000000"/>
                </a:solidFill>
                <a:latin typeface="Menlo" panose="020B0609030804020204" pitchFamily="49" charset="0"/>
                <a:cs typeface="Times New Roman" panose="02020603050405020304" pitchFamily="18" charset="0"/>
              </a:rPr>
              <a:t>.close</a:t>
            </a:r>
            <a:r>
              <a:rPr lang="en-US" altLang="zh-CN" sz="900" kern="0" dirty="0">
                <a:solidFill>
                  <a:srgbClr val="000000"/>
                </a:solidFill>
                <a:latin typeface="Menlo" panose="020B0609030804020204" pitchFamily="49" charset="0"/>
                <a:cs typeface="Times New Roman" panose="02020603050405020304" pitchFamily="18" charset="0"/>
              </a:rPr>
              <a:t>();</a:t>
            </a:r>
            <a:endParaRPr lang="zh-CN" altLang="zh-CN" sz="900" kern="100" dirty="0">
              <a:latin typeface="Calibri" panose="020F0502020204030204" pitchFamily="34" charset="0"/>
              <a:cs typeface="Times New Roman" panose="02020603050405020304" pitchFamily="18" charset="0"/>
            </a:endParaRPr>
          </a:p>
          <a:p>
            <a:pPr marL="0" indent="0">
              <a:lnSpc>
                <a:spcPts val="2100"/>
              </a:lnSpc>
              <a:spcBef>
                <a:spcPts val="1125"/>
              </a:spcBef>
              <a:spcAft>
                <a:spcPts val="1125"/>
              </a:spcAft>
              <a:buNone/>
            </a:pPr>
            <a:r>
              <a:rPr lang="en-US" altLang="zh-CN" sz="900" dirty="0">
                <a:solidFill>
                  <a:srgbClr val="000000"/>
                </a:solidFill>
                <a:latin typeface="Menlo" panose="020B0609030804020204" pitchFamily="49" charset="0"/>
                <a:cs typeface="宋体" panose="02010600030101010101" pitchFamily="2" charset="-122"/>
              </a:rPr>
              <a:t>}</a:t>
            </a:r>
            <a:endParaRPr lang="zh-CN" altLang="zh-CN" sz="900" dirty="0">
              <a:latin typeface="宋体" panose="02010600030101010101" pitchFamily="2" charset="-122"/>
              <a:cs typeface="宋体" panose="02010600030101010101" pitchFamily="2" charset="-122"/>
            </a:endParaRPr>
          </a:p>
          <a:p>
            <a:pPr marL="0" indent="0">
              <a:lnSpc>
                <a:spcPct val="150000"/>
              </a:lnSpc>
              <a:spcBef>
                <a:spcPts val="1125"/>
              </a:spcBef>
              <a:spcAft>
                <a:spcPts val="1125"/>
              </a:spcAft>
              <a:buNone/>
            </a:pPr>
            <a:endParaRPr lang="zh-CN" altLang="zh-CN" sz="1000" dirty="0">
              <a:latin typeface="宋体" panose="02010600030101010101" pitchFamily="2" charset="-122"/>
              <a:cs typeface="宋体" panose="02010600030101010101" pitchFamily="2" charset="-122"/>
            </a:endParaRPr>
          </a:p>
        </p:txBody>
      </p:sp>
    </p:spTree>
    <p:extLst>
      <p:ext uri="{BB962C8B-B14F-4D97-AF65-F5344CB8AC3E}">
        <p14:creationId xmlns:p14="http://schemas.microsoft.com/office/powerpoint/2010/main" val="27958747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zh-CN" sz="2800" dirty="0"/>
              <a:t>自增主键策略为什么是不连续的，且尾数大多为偶数？</a:t>
            </a:r>
          </a:p>
        </p:txBody>
      </p:sp>
      <p:sp>
        <p:nvSpPr>
          <p:cNvPr id="3" name="内容占位符 2"/>
          <p:cNvSpPr>
            <a:spLocks noGrp="1"/>
          </p:cNvSpPr>
          <p:nvPr>
            <p:ph idx="1"/>
          </p:nvPr>
        </p:nvSpPr>
        <p:spPr/>
        <p:txBody>
          <a:bodyPr>
            <a:noAutofit/>
          </a:bodyPr>
          <a:lstStyle/>
          <a:p>
            <a:pPr indent="266700">
              <a:lnSpc>
                <a:spcPct val="150000"/>
              </a:lnSpc>
            </a:pPr>
            <a:r>
              <a:rPr lang="en-US" altLang="zh-CN" sz="2400" kern="100" dirty="0" err="1">
                <a:solidFill>
                  <a:srgbClr val="404040"/>
                </a:solidFill>
                <a:latin typeface="微软雅黑" panose="020B0503020204020204" pitchFamily="34" charset="-122"/>
                <a:cs typeface="Times New Roman" panose="02020603050405020304" pitchFamily="18" charset="0"/>
              </a:rPr>
              <a:t>Sharding</a:t>
            </a:r>
            <a:r>
              <a:rPr lang="en-US" altLang="zh-CN" sz="2400" kern="100" dirty="0">
                <a:solidFill>
                  <a:srgbClr val="404040"/>
                </a:solidFill>
                <a:latin typeface="微软雅黑" panose="020B0503020204020204" pitchFamily="34" charset="-122"/>
                <a:cs typeface="Times New Roman" panose="02020603050405020304" pitchFamily="18" charset="0"/>
              </a:rPr>
              <a:t>-Sphere</a:t>
            </a:r>
            <a:r>
              <a:rPr lang="zh-CN" altLang="zh-CN" sz="2400" kern="100" dirty="0">
                <a:solidFill>
                  <a:srgbClr val="404040"/>
                </a:solidFill>
                <a:latin typeface="Calibri" panose="020F0502020204030204" pitchFamily="34" charset="0"/>
                <a:ea typeface="微软雅黑" panose="020B0503020204020204" pitchFamily="34" charset="-122"/>
                <a:cs typeface="Times New Roman" panose="02020603050405020304" pitchFamily="18" charset="0"/>
              </a:rPr>
              <a:t>采用</a:t>
            </a:r>
            <a:r>
              <a:rPr lang="en-US" altLang="zh-CN" sz="2400" kern="100" dirty="0">
                <a:solidFill>
                  <a:srgbClr val="C00000"/>
                </a:solidFill>
                <a:latin typeface="Calibri" panose="020F0502020204030204" pitchFamily="34" charset="0"/>
                <a:ea typeface="微软雅黑" panose="020B0503020204020204" pitchFamily="34" charset="-122"/>
                <a:cs typeface="Times New Roman" panose="02020603050405020304" pitchFamily="18" charset="0"/>
              </a:rPr>
              <a:t>snowflake</a:t>
            </a:r>
            <a:r>
              <a:rPr lang="zh-CN" altLang="zh-CN" sz="2400" kern="100" dirty="0">
                <a:solidFill>
                  <a:srgbClr val="404040"/>
                </a:solidFill>
                <a:latin typeface="Calibri" panose="020F0502020204030204" pitchFamily="34" charset="0"/>
                <a:ea typeface="微软雅黑" panose="020B0503020204020204" pitchFamily="34" charset="-122"/>
                <a:cs typeface="Times New Roman" panose="02020603050405020304" pitchFamily="18" charset="0"/>
              </a:rPr>
              <a:t>算法作为默认的分布式分布式自增主键策略，用于保证分布式的情况下可以</a:t>
            </a:r>
            <a:r>
              <a:rPr lang="zh-CN" altLang="zh-CN" sz="2400" kern="100" dirty="0">
                <a:solidFill>
                  <a:srgbClr val="C00000"/>
                </a:solidFill>
                <a:latin typeface="Calibri" panose="020F0502020204030204" pitchFamily="34" charset="0"/>
                <a:ea typeface="微软雅黑" panose="020B0503020204020204" pitchFamily="34" charset="-122"/>
                <a:cs typeface="Times New Roman" panose="02020603050405020304" pitchFamily="18" charset="0"/>
              </a:rPr>
              <a:t>无中心化</a:t>
            </a:r>
            <a:r>
              <a:rPr lang="zh-CN" altLang="zh-CN" sz="2400" kern="100" dirty="0">
                <a:solidFill>
                  <a:srgbClr val="404040"/>
                </a:solidFill>
                <a:latin typeface="Calibri" panose="020F0502020204030204" pitchFamily="34" charset="0"/>
                <a:ea typeface="微软雅黑" panose="020B0503020204020204" pitchFamily="34" charset="-122"/>
                <a:cs typeface="Times New Roman" panose="02020603050405020304" pitchFamily="18" charset="0"/>
              </a:rPr>
              <a:t>的</a:t>
            </a:r>
            <a:r>
              <a:rPr lang="zh-CN" altLang="zh-CN" sz="2400" kern="100" dirty="0">
                <a:solidFill>
                  <a:srgbClr val="C00000"/>
                </a:solidFill>
                <a:latin typeface="Calibri" panose="020F0502020204030204" pitchFamily="34" charset="0"/>
                <a:ea typeface="微软雅黑" panose="020B0503020204020204" pitchFamily="34" charset="-122"/>
                <a:cs typeface="Times New Roman" panose="02020603050405020304" pitchFamily="18" charset="0"/>
              </a:rPr>
              <a:t>生成不重复的自增序列</a:t>
            </a:r>
            <a:r>
              <a:rPr lang="zh-CN" altLang="zh-CN" sz="2400" kern="100" dirty="0">
                <a:solidFill>
                  <a:srgbClr val="404040"/>
                </a:solidFill>
                <a:latin typeface="Calibri" panose="020F0502020204030204" pitchFamily="34" charset="0"/>
                <a:ea typeface="微软雅黑" panose="020B0503020204020204" pitchFamily="34" charset="-122"/>
                <a:cs typeface="Times New Roman" panose="02020603050405020304" pitchFamily="18" charset="0"/>
              </a:rPr>
              <a:t>。因此自增主键</a:t>
            </a:r>
            <a:r>
              <a:rPr lang="zh-CN" altLang="zh-CN" sz="2400" kern="100" dirty="0">
                <a:solidFill>
                  <a:srgbClr val="C00000"/>
                </a:solidFill>
                <a:latin typeface="Calibri" panose="020F0502020204030204" pitchFamily="34" charset="0"/>
                <a:ea typeface="微软雅黑" panose="020B0503020204020204" pitchFamily="34" charset="-122"/>
                <a:cs typeface="Times New Roman" panose="02020603050405020304" pitchFamily="18" charset="0"/>
              </a:rPr>
              <a:t>可以保证递增</a:t>
            </a:r>
            <a:r>
              <a:rPr lang="zh-CN" altLang="zh-CN" sz="2400" kern="100" dirty="0">
                <a:solidFill>
                  <a:srgbClr val="404040"/>
                </a:solidFill>
                <a:latin typeface="Calibri" panose="020F0502020204030204" pitchFamily="34" charset="0"/>
                <a:ea typeface="微软雅黑" panose="020B0503020204020204" pitchFamily="34" charset="-122"/>
                <a:cs typeface="Times New Roman" panose="02020603050405020304" pitchFamily="18" charset="0"/>
              </a:rPr>
              <a:t>，</a:t>
            </a:r>
            <a:r>
              <a:rPr lang="zh-CN" altLang="zh-CN" sz="2400" kern="100" dirty="0">
                <a:solidFill>
                  <a:srgbClr val="C00000"/>
                </a:solidFill>
                <a:latin typeface="Calibri" panose="020F0502020204030204" pitchFamily="34" charset="0"/>
                <a:ea typeface="微软雅黑" panose="020B0503020204020204" pitchFamily="34" charset="-122"/>
                <a:cs typeface="Times New Roman" panose="02020603050405020304" pitchFamily="18" charset="0"/>
              </a:rPr>
              <a:t>但无法保证连续</a:t>
            </a:r>
            <a:r>
              <a:rPr lang="zh-CN" altLang="zh-CN" sz="2400" kern="100" dirty="0">
                <a:solidFill>
                  <a:srgbClr val="404040"/>
                </a:solidFill>
                <a:latin typeface="Calibri" panose="020F0502020204030204" pitchFamily="34" charset="0"/>
                <a:ea typeface="微软雅黑" panose="020B0503020204020204" pitchFamily="34" charset="-122"/>
                <a:cs typeface="Times New Roman" panose="02020603050405020304" pitchFamily="18" charset="0"/>
              </a:rPr>
              <a:t>。</a:t>
            </a:r>
            <a:endParaRPr lang="zh-CN" altLang="zh-CN" sz="2400" kern="100" dirty="0">
              <a:latin typeface="Calibri" panose="020F0502020204030204" pitchFamily="34" charset="0"/>
              <a:cs typeface="Times New Roman" panose="02020603050405020304" pitchFamily="18" charset="0"/>
            </a:endParaRPr>
          </a:p>
          <a:p>
            <a:pPr indent="266700">
              <a:lnSpc>
                <a:spcPct val="150000"/>
              </a:lnSpc>
            </a:pPr>
            <a:r>
              <a:rPr lang="zh-CN" altLang="zh-CN" sz="2400" kern="100" dirty="0">
                <a:solidFill>
                  <a:srgbClr val="404040"/>
                </a:solidFill>
                <a:latin typeface="Calibri" panose="020F0502020204030204" pitchFamily="34" charset="0"/>
                <a:ea typeface="微软雅黑" panose="020B0503020204020204" pitchFamily="34" charset="-122"/>
                <a:cs typeface="Times New Roman" panose="02020603050405020304" pitchFamily="18" charset="0"/>
              </a:rPr>
              <a:t>而</a:t>
            </a:r>
            <a:r>
              <a:rPr lang="en-US" altLang="zh-CN" sz="2400" kern="100" dirty="0">
                <a:solidFill>
                  <a:srgbClr val="404040"/>
                </a:solidFill>
                <a:latin typeface="Calibri" panose="020F0502020204030204" pitchFamily="34" charset="0"/>
                <a:ea typeface="微软雅黑" panose="020B0503020204020204" pitchFamily="34" charset="-122"/>
                <a:cs typeface="Times New Roman" panose="02020603050405020304" pitchFamily="18" charset="0"/>
              </a:rPr>
              <a:t>snowflake</a:t>
            </a:r>
            <a:r>
              <a:rPr lang="zh-CN" altLang="zh-CN" sz="2400" kern="100" dirty="0">
                <a:solidFill>
                  <a:srgbClr val="404040"/>
                </a:solidFill>
                <a:latin typeface="Calibri" panose="020F0502020204030204" pitchFamily="34" charset="0"/>
                <a:ea typeface="微软雅黑" panose="020B0503020204020204" pitchFamily="34" charset="-122"/>
                <a:cs typeface="Times New Roman" panose="02020603050405020304" pitchFamily="18" charset="0"/>
              </a:rPr>
              <a:t>算法的</a:t>
            </a:r>
            <a:r>
              <a:rPr lang="zh-CN" altLang="zh-CN" sz="2400" kern="100" dirty="0">
                <a:solidFill>
                  <a:srgbClr val="C00000"/>
                </a:solidFill>
                <a:latin typeface="Calibri" panose="020F0502020204030204" pitchFamily="34" charset="0"/>
                <a:ea typeface="微软雅黑" panose="020B0503020204020204" pitchFamily="34" charset="-122"/>
                <a:cs typeface="Times New Roman" panose="02020603050405020304" pitchFamily="18" charset="0"/>
              </a:rPr>
              <a:t>最后</a:t>
            </a:r>
            <a:r>
              <a:rPr lang="en-US" altLang="zh-CN" sz="2400" kern="100" dirty="0">
                <a:solidFill>
                  <a:srgbClr val="C00000"/>
                </a:solidFill>
                <a:latin typeface="Calibri" panose="020F0502020204030204" pitchFamily="34" charset="0"/>
                <a:ea typeface="微软雅黑" panose="020B0503020204020204" pitchFamily="34" charset="-122"/>
                <a:cs typeface="Times New Roman" panose="02020603050405020304" pitchFamily="18" charset="0"/>
              </a:rPr>
              <a:t>4</a:t>
            </a:r>
            <a:r>
              <a:rPr lang="zh-CN" altLang="zh-CN" sz="2400" kern="100" dirty="0">
                <a:solidFill>
                  <a:srgbClr val="C00000"/>
                </a:solidFill>
                <a:latin typeface="Calibri" panose="020F0502020204030204" pitchFamily="34" charset="0"/>
                <a:ea typeface="微软雅黑" panose="020B0503020204020204" pitchFamily="34" charset="-122"/>
                <a:cs typeface="Times New Roman" panose="02020603050405020304" pitchFamily="18" charset="0"/>
              </a:rPr>
              <a:t>位是在同一毫秒内的访问递增值</a:t>
            </a:r>
            <a:r>
              <a:rPr lang="zh-CN" altLang="zh-CN" sz="2400" kern="100" dirty="0">
                <a:solidFill>
                  <a:srgbClr val="404040"/>
                </a:solidFill>
                <a:latin typeface="Calibri" panose="020F0502020204030204" pitchFamily="34" charset="0"/>
                <a:ea typeface="微软雅黑" panose="020B0503020204020204" pitchFamily="34" charset="-122"/>
                <a:cs typeface="Times New Roman" panose="02020603050405020304" pitchFamily="18" charset="0"/>
              </a:rPr>
              <a:t>。因此，</a:t>
            </a:r>
            <a:r>
              <a:rPr lang="zh-CN" altLang="zh-CN" sz="2400" kern="100" dirty="0">
                <a:solidFill>
                  <a:srgbClr val="C00000"/>
                </a:solidFill>
                <a:latin typeface="Calibri" panose="020F0502020204030204" pitchFamily="34" charset="0"/>
                <a:ea typeface="微软雅黑" panose="020B0503020204020204" pitchFamily="34" charset="-122"/>
                <a:cs typeface="Times New Roman" panose="02020603050405020304" pitchFamily="18" charset="0"/>
              </a:rPr>
              <a:t>如果毫秒内并发度不高，最后</a:t>
            </a:r>
            <a:r>
              <a:rPr lang="en-US" altLang="zh-CN" sz="2400" kern="100" dirty="0">
                <a:solidFill>
                  <a:srgbClr val="C00000"/>
                </a:solidFill>
                <a:latin typeface="Calibri" panose="020F0502020204030204" pitchFamily="34" charset="0"/>
                <a:ea typeface="微软雅黑" panose="020B0503020204020204" pitchFamily="34" charset="-122"/>
                <a:cs typeface="Times New Roman" panose="02020603050405020304" pitchFamily="18" charset="0"/>
              </a:rPr>
              <a:t>4</a:t>
            </a:r>
            <a:r>
              <a:rPr lang="zh-CN" altLang="zh-CN" sz="2400" kern="100" dirty="0">
                <a:solidFill>
                  <a:srgbClr val="C00000"/>
                </a:solidFill>
                <a:latin typeface="Calibri" panose="020F0502020204030204" pitchFamily="34" charset="0"/>
                <a:ea typeface="微软雅黑" panose="020B0503020204020204" pitchFamily="34" charset="-122"/>
                <a:cs typeface="Times New Roman" panose="02020603050405020304" pitchFamily="18" charset="0"/>
              </a:rPr>
              <a:t>位为零的几率</a:t>
            </a:r>
            <a:r>
              <a:rPr lang="zh-CN" altLang="zh-CN" sz="2400" kern="100" dirty="0">
                <a:solidFill>
                  <a:srgbClr val="404040"/>
                </a:solidFill>
                <a:latin typeface="Calibri" panose="020F0502020204030204" pitchFamily="34" charset="0"/>
                <a:ea typeface="微软雅黑" panose="020B0503020204020204" pitchFamily="34" charset="-122"/>
                <a:cs typeface="Times New Roman" panose="02020603050405020304" pitchFamily="18" charset="0"/>
              </a:rPr>
              <a:t>则很大。因此并发度不高的应用生成偶数主键的几率会更高。</a:t>
            </a:r>
            <a:endParaRPr lang="zh-CN" altLang="zh-CN" sz="2400" kern="100" dirty="0">
              <a:latin typeface="Calibri" panose="020F0502020204030204" pitchFamily="34" charset="0"/>
              <a:cs typeface="Times New Roman" panose="02020603050405020304" pitchFamily="18" charset="0"/>
            </a:endParaRPr>
          </a:p>
          <a:p>
            <a:pPr marL="0" indent="0">
              <a:lnSpc>
                <a:spcPct val="150000"/>
              </a:lnSpc>
              <a:spcBef>
                <a:spcPts val="1125"/>
              </a:spcBef>
              <a:spcAft>
                <a:spcPts val="1125"/>
              </a:spcAft>
              <a:buNone/>
            </a:pPr>
            <a:endParaRPr lang="zh-CN" altLang="zh-CN" sz="2400" dirty="0">
              <a:latin typeface="宋体" panose="02010600030101010101" pitchFamily="2" charset="-122"/>
              <a:cs typeface="宋体" panose="02010600030101010101" pitchFamily="2" charset="-122"/>
            </a:endParaRPr>
          </a:p>
        </p:txBody>
      </p:sp>
    </p:spTree>
    <p:extLst>
      <p:ext uri="{BB962C8B-B14F-4D97-AF65-F5344CB8AC3E}">
        <p14:creationId xmlns:p14="http://schemas.microsoft.com/office/powerpoint/2010/main" val="364202081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en-US" altLang="zh-CN" dirty="0" err="1">
                <a:latin typeface="微软雅黑" pitchFamily="34" charset="-122"/>
                <a:ea typeface="微软雅黑" pitchFamily="34" charset="-122"/>
              </a:rPr>
              <a:t>SpringBoot+ShardingJDBC</a:t>
            </a:r>
            <a:endParaRPr lang="zh-CN" altLang="en-US" dirty="0">
              <a:latin typeface="微软雅黑" pitchFamily="34" charset="-122"/>
              <a:ea typeface="微软雅黑" pitchFamily="34" charset="-122"/>
            </a:endParaRPr>
          </a:p>
        </p:txBody>
      </p:sp>
      <p:sp>
        <p:nvSpPr>
          <p:cNvPr id="3" name="副标题 2"/>
          <p:cNvSpPr>
            <a:spLocks noGrp="1"/>
          </p:cNvSpPr>
          <p:nvPr>
            <p:ph type="subTitle" idx="1"/>
          </p:nvPr>
        </p:nvSpPr>
        <p:spPr/>
        <p:txBody>
          <a:bodyPr>
            <a:normAutofit/>
          </a:bodyPr>
          <a:lstStyle/>
          <a:p>
            <a:endParaRPr lang="en-US" altLang="zh-CN" sz="2800" dirty="0">
              <a:latin typeface="微软雅黑" pitchFamily="34" charset="-122"/>
              <a:ea typeface="微软雅黑" pitchFamily="34" charset="-122"/>
            </a:endParaRPr>
          </a:p>
          <a:p>
            <a:r>
              <a:rPr lang="zh-CN" altLang="en-US" sz="2800" dirty="0">
                <a:latin typeface="微软雅黑" pitchFamily="34" charset="-122"/>
                <a:ea typeface="微软雅黑" pitchFamily="34" charset="-122"/>
              </a:rPr>
              <a:t>讲师：</a:t>
            </a:r>
            <a:r>
              <a:rPr lang="en-US" altLang="zh-CN" sz="2800" dirty="0">
                <a:latin typeface="微软雅黑" pitchFamily="34" charset="-122"/>
                <a:ea typeface="微软雅黑" pitchFamily="34" charset="-122"/>
              </a:rPr>
              <a:t>Andy</a:t>
            </a:r>
          </a:p>
          <a:p>
            <a:endParaRPr lang="en-US" altLang="zh-CN" sz="2800" dirty="0">
              <a:latin typeface="微软雅黑" pitchFamily="34" charset="-122"/>
              <a:ea typeface="微软雅黑" pitchFamily="34" charset="-122"/>
            </a:endParaRPr>
          </a:p>
        </p:txBody>
      </p:sp>
    </p:spTree>
    <p:extLst>
      <p:ext uri="{BB962C8B-B14F-4D97-AF65-F5344CB8AC3E}">
        <p14:creationId xmlns:p14="http://schemas.microsoft.com/office/powerpoint/2010/main" val="78555390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 altLang="zh-CN" b="1" dirty="0" err="1"/>
              <a:t>Yaml</a:t>
            </a:r>
            <a:r>
              <a:rPr lang="zh-CN" altLang="en-US" b="1" dirty="0"/>
              <a:t>使用</a:t>
            </a:r>
            <a:r>
              <a:rPr lang="en" altLang="zh-CN" b="1" dirty="0" err="1"/>
              <a:t>sharding-jdbc</a:t>
            </a:r>
            <a:endParaRPr lang="zh-CN" altLang="zh-CN" dirty="0"/>
          </a:p>
        </p:txBody>
      </p:sp>
      <p:sp>
        <p:nvSpPr>
          <p:cNvPr id="3" name="内容占位符 2"/>
          <p:cNvSpPr>
            <a:spLocks noGrp="1"/>
          </p:cNvSpPr>
          <p:nvPr>
            <p:ph idx="1"/>
          </p:nvPr>
        </p:nvSpPr>
        <p:spPr/>
        <p:txBody>
          <a:bodyPr>
            <a:normAutofit/>
          </a:bodyPr>
          <a:lstStyle/>
          <a:p>
            <a:r>
              <a:rPr lang="zh-CN" altLang="zh-CN" sz="2400" dirty="0"/>
              <a:t>在上一个例子中我们会发现这么一个问题，需要人为编码的地方实在是太多了，用起来很是不方便，那么怎么优化呢，这里我们使用</a:t>
            </a:r>
            <a:r>
              <a:rPr lang="en-US" altLang="zh-CN" sz="2400" dirty="0"/>
              <a:t>YAML</a:t>
            </a:r>
            <a:r>
              <a:rPr lang="zh-CN" altLang="zh-CN" sz="2400" dirty="0"/>
              <a:t>把数据库之类和规则定义之类都在</a:t>
            </a:r>
            <a:r>
              <a:rPr lang="en-US" altLang="zh-CN" sz="2400" dirty="0" err="1"/>
              <a:t>yaml</a:t>
            </a:r>
            <a:r>
              <a:rPr lang="zh-CN" altLang="zh-CN" sz="2400" dirty="0"/>
              <a:t>进行配置。</a:t>
            </a:r>
          </a:p>
        </p:txBody>
      </p:sp>
    </p:spTree>
    <p:extLst>
      <p:ext uri="{BB962C8B-B14F-4D97-AF65-F5344CB8AC3E}">
        <p14:creationId xmlns:p14="http://schemas.microsoft.com/office/powerpoint/2010/main" val="174279797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zh-CN" sz="2800" b="1" dirty="0"/>
              <a:t>一、在</a:t>
            </a:r>
            <a:r>
              <a:rPr lang="en-US" altLang="zh-CN" sz="2800" b="1" dirty="0" err="1"/>
              <a:t>src</a:t>
            </a:r>
            <a:r>
              <a:rPr lang="en-US" altLang="zh-CN" sz="2800" b="1" dirty="0"/>
              <a:t>/java/resources</a:t>
            </a:r>
            <a:r>
              <a:rPr lang="zh-CN" altLang="zh-CN" sz="2800" b="1" dirty="0"/>
              <a:t>添加</a:t>
            </a:r>
            <a:r>
              <a:rPr lang="en-US" altLang="zh-CN" sz="2800" b="1" dirty="0" err="1"/>
              <a:t>yaml</a:t>
            </a:r>
            <a:r>
              <a:rPr lang="zh-CN" altLang="zh-CN" sz="2800" b="1" dirty="0"/>
              <a:t>配置文件</a:t>
            </a:r>
            <a:endParaRPr lang="zh-CN" altLang="zh-CN" sz="2800" dirty="0"/>
          </a:p>
        </p:txBody>
      </p:sp>
      <p:sp>
        <p:nvSpPr>
          <p:cNvPr id="3" name="内容占位符 2"/>
          <p:cNvSpPr>
            <a:spLocks noGrp="1"/>
          </p:cNvSpPr>
          <p:nvPr>
            <p:ph idx="1"/>
          </p:nvPr>
        </p:nvSpPr>
        <p:spPr/>
        <p:txBody>
          <a:bodyPr>
            <a:noAutofit/>
          </a:bodyPr>
          <a:lstStyle/>
          <a:p>
            <a:pPr marL="0" indent="0">
              <a:buNone/>
            </a:pPr>
            <a:r>
              <a:rPr lang="en-US" altLang="zh-CN" sz="1200" kern="0" dirty="0">
                <a:solidFill>
                  <a:srgbClr val="FF0032"/>
                </a:solidFill>
                <a:latin typeface="Menlo" panose="020B0609030804020204" pitchFamily="49" charset="0"/>
                <a:cs typeface="Times New Roman" panose="02020603050405020304" pitchFamily="18" charset="0"/>
              </a:rPr>
              <a:t># </a:t>
            </a:r>
            <a:r>
              <a:rPr lang="zh-CN" altLang="zh-CN" sz="1200" kern="0" dirty="0">
                <a:solidFill>
                  <a:srgbClr val="FF0032"/>
                </a:solidFill>
                <a:latin typeface="Menlo" panose="020B0609030804020204" pitchFamily="49" charset="0"/>
                <a:cs typeface="Menlo" panose="020B0609030804020204" pitchFamily="49" charset="0"/>
              </a:rPr>
              <a:t>数据源配置</a:t>
            </a:r>
            <a:endParaRPr lang="zh-CN" altLang="zh-CN" sz="1200" kern="100" dirty="0">
              <a:latin typeface="Calibri" panose="020F0502020204030204" pitchFamily="34" charset="0"/>
              <a:cs typeface="Times New Roman" panose="02020603050405020304" pitchFamily="18" charset="0"/>
            </a:endParaRPr>
          </a:p>
          <a:p>
            <a:pPr marL="0" indent="0">
              <a:buNone/>
            </a:pPr>
            <a:r>
              <a:rPr lang="en-US" altLang="zh-CN" sz="1200" kern="0" dirty="0" err="1">
                <a:solidFill>
                  <a:srgbClr val="00C832"/>
                </a:solidFill>
                <a:latin typeface="Menlo" panose="020B0609030804020204" pitchFamily="49" charset="0"/>
                <a:cs typeface="Times New Roman" panose="02020603050405020304" pitchFamily="18" charset="0"/>
              </a:rPr>
              <a:t>dataSources</a:t>
            </a:r>
            <a:r>
              <a:rPr lang="en-US" altLang="zh-CN" sz="1200" kern="0" dirty="0">
                <a:solidFill>
                  <a:srgbClr val="00C832"/>
                </a:solidFill>
                <a:latin typeface="Menlo" panose="020B0609030804020204" pitchFamily="49" charset="0"/>
                <a:cs typeface="Times New Roman" panose="02020603050405020304" pitchFamily="18" charset="0"/>
              </a:rPr>
              <a:t>:</a:t>
            </a:r>
            <a:endParaRPr lang="zh-CN" altLang="zh-CN" sz="1200" kern="100" dirty="0">
              <a:latin typeface="Calibri" panose="020F0502020204030204" pitchFamily="34" charset="0"/>
              <a:cs typeface="Times New Roman" panose="02020603050405020304" pitchFamily="18" charset="0"/>
            </a:endParaRPr>
          </a:p>
          <a:p>
            <a:pPr marL="0" indent="0">
              <a:buNone/>
            </a:pPr>
            <a:r>
              <a:rPr lang="en-US" altLang="zh-CN" sz="1200" kern="0" dirty="0">
                <a:solidFill>
                  <a:srgbClr val="000000"/>
                </a:solidFill>
                <a:latin typeface="Menlo" panose="020B0609030804020204" pitchFamily="49" charset="0"/>
                <a:cs typeface="Times New Roman" panose="02020603050405020304" pitchFamily="18" charset="0"/>
              </a:rPr>
              <a:t>  </a:t>
            </a:r>
            <a:r>
              <a:rPr lang="en-US" altLang="zh-CN" sz="1200" kern="0" dirty="0">
                <a:solidFill>
                  <a:srgbClr val="FF0032"/>
                </a:solidFill>
                <a:latin typeface="Menlo" panose="020B0609030804020204" pitchFamily="49" charset="0"/>
                <a:cs typeface="Times New Roman" panose="02020603050405020304" pitchFamily="18" charset="0"/>
              </a:rPr>
              <a:t>#</a:t>
            </a:r>
            <a:r>
              <a:rPr lang="zh-CN" altLang="zh-CN" sz="1200" kern="0" dirty="0">
                <a:solidFill>
                  <a:srgbClr val="FF0032"/>
                </a:solidFill>
                <a:latin typeface="Menlo" panose="020B0609030804020204" pitchFamily="49" charset="0"/>
                <a:cs typeface="Menlo" panose="020B0609030804020204" pitchFamily="49" charset="0"/>
              </a:rPr>
              <a:t>可配置多个</a:t>
            </a:r>
            <a:r>
              <a:rPr lang="en-US" altLang="zh-CN" sz="1200" kern="0" dirty="0">
                <a:solidFill>
                  <a:srgbClr val="FF0032"/>
                </a:solidFill>
                <a:latin typeface="Menlo" panose="020B0609030804020204" pitchFamily="49" charset="0"/>
                <a:cs typeface="Times New Roman" panose="02020603050405020304" pitchFamily="18" charset="0"/>
              </a:rPr>
              <a:t>: !!</a:t>
            </a:r>
            <a:r>
              <a:rPr lang="zh-CN" altLang="zh-CN" sz="1200" kern="0" dirty="0">
                <a:solidFill>
                  <a:srgbClr val="FF0032"/>
                </a:solidFill>
                <a:latin typeface="Menlo" panose="020B0609030804020204" pitchFamily="49" charset="0"/>
                <a:cs typeface="Menlo" panose="020B0609030804020204" pitchFamily="49" charset="0"/>
              </a:rPr>
              <a:t>数据库连接池实现类</a:t>
            </a:r>
            <a:endParaRPr lang="zh-CN" altLang="zh-CN" sz="1200" kern="100" dirty="0">
              <a:latin typeface="Calibri" panose="020F0502020204030204" pitchFamily="34" charset="0"/>
              <a:cs typeface="Times New Roman" panose="02020603050405020304" pitchFamily="18" charset="0"/>
            </a:endParaRPr>
          </a:p>
          <a:p>
            <a:pPr marL="0" indent="0">
              <a:buNone/>
            </a:pPr>
            <a:r>
              <a:rPr lang="en-US" altLang="zh-CN" sz="1200" kern="0" dirty="0">
                <a:solidFill>
                  <a:srgbClr val="000000"/>
                </a:solidFill>
                <a:latin typeface="Menlo" panose="020B0609030804020204" pitchFamily="49" charset="0"/>
                <a:cs typeface="Times New Roman" panose="02020603050405020304" pitchFamily="18" charset="0"/>
              </a:rPr>
              <a:t>  </a:t>
            </a:r>
            <a:r>
              <a:rPr lang="en-US" altLang="zh-CN" sz="1200" kern="0" dirty="0">
                <a:solidFill>
                  <a:srgbClr val="00C832"/>
                </a:solidFill>
                <a:latin typeface="Menlo" panose="020B0609030804020204" pitchFamily="49" charset="0"/>
                <a:cs typeface="Times New Roman" panose="02020603050405020304" pitchFamily="18" charset="0"/>
              </a:rPr>
              <a:t>ds_0:</a:t>
            </a:r>
            <a:r>
              <a:rPr lang="en-US" altLang="zh-CN" sz="1200" kern="0" dirty="0">
                <a:solidFill>
                  <a:srgbClr val="000000"/>
                </a:solidFill>
                <a:latin typeface="Menlo" panose="020B0609030804020204" pitchFamily="49" charset="0"/>
                <a:cs typeface="Times New Roman" panose="02020603050405020304" pitchFamily="18" charset="0"/>
              </a:rPr>
              <a:t> </a:t>
            </a:r>
            <a:r>
              <a:rPr lang="en-US" altLang="zh-CN" sz="1200" kern="0" dirty="0">
                <a:solidFill>
                  <a:srgbClr val="AF00FF"/>
                </a:solidFill>
                <a:latin typeface="Menlo" panose="020B0609030804020204" pitchFamily="49" charset="0"/>
                <a:cs typeface="Times New Roman" panose="02020603050405020304" pitchFamily="18" charset="0"/>
              </a:rPr>
              <a:t>!!</a:t>
            </a:r>
            <a:r>
              <a:rPr lang="en-US" altLang="zh-CN" sz="1200" kern="0" dirty="0" err="1">
                <a:solidFill>
                  <a:srgbClr val="AF00FF"/>
                </a:solidFill>
                <a:latin typeface="Menlo" panose="020B0609030804020204" pitchFamily="49" charset="0"/>
                <a:cs typeface="Times New Roman" panose="02020603050405020304" pitchFamily="18" charset="0"/>
              </a:rPr>
              <a:t>com.alibaba.druid.pool.DruidDataSource</a:t>
            </a:r>
            <a:endParaRPr lang="zh-CN" altLang="zh-CN" sz="1200" kern="100" dirty="0">
              <a:latin typeface="Calibri" panose="020F0502020204030204" pitchFamily="34" charset="0"/>
              <a:cs typeface="Times New Roman" panose="02020603050405020304" pitchFamily="18" charset="0"/>
            </a:endParaRPr>
          </a:p>
          <a:p>
            <a:pPr marL="0" indent="0">
              <a:buNone/>
            </a:pPr>
            <a:r>
              <a:rPr lang="en-US" altLang="zh-CN" sz="1200" kern="0" dirty="0">
                <a:solidFill>
                  <a:srgbClr val="000000"/>
                </a:solidFill>
                <a:latin typeface="Menlo" panose="020B0609030804020204" pitchFamily="49" charset="0"/>
                <a:cs typeface="Times New Roman" panose="02020603050405020304" pitchFamily="18" charset="0"/>
              </a:rPr>
              <a:t>    </a:t>
            </a:r>
            <a:r>
              <a:rPr lang="en-US" altLang="zh-CN" sz="1200" kern="0" dirty="0">
                <a:solidFill>
                  <a:srgbClr val="FF0032"/>
                </a:solidFill>
                <a:latin typeface="Menlo" panose="020B0609030804020204" pitchFamily="49" charset="0"/>
                <a:cs typeface="Times New Roman" panose="02020603050405020304" pitchFamily="18" charset="0"/>
              </a:rPr>
              <a:t>#</a:t>
            </a:r>
            <a:r>
              <a:rPr lang="zh-CN" altLang="zh-CN" sz="1200" kern="0" dirty="0">
                <a:solidFill>
                  <a:srgbClr val="FF0032"/>
                </a:solidFill>
                <a:latin typeface="Menlo" panose="020B0609030804020204" pitchFamily="49" charset="0"/>
                <a:cs typeface="Menlo" panose="020B0609030804020204" pitchFamily="49" charset="0"/>
              </a:rPr>
              <a:t>数据库驱动类名</a:t>
            </a:r>
            <a:endParaRPr lang="zh-CN" altLang="zh-CN" sz="1200" kern="100" dirty="0">
              <a:latin typeface="Calibri" panose="020F0502020204030204" pitchFamily="34" charset="0"/>
              <a:cs typeface="Times New Roman" panose="02020603050405020304" pitchFamily="18" charset="0"/>
            </a:endParaRPr>
          </a:p>
          <a:p>
            <a:pPr marL="0" indent="0">
              <a:buNone/>
            </a:pPr>
            <a:r>
              <a:rPr lang="en-US" altLang="zh-CN" sz="1200" kern="0" dirty="0">
                <a:solidFill>
                  <a:srgbClr val="000000"/>
                </a:solidFill>
                <a:latin typeface="Menlo" panose="020B0609030804020204" pitchFamily="49" charset="0"/>
                <a:cs typeface="Times New Roman" panose="02020603050405020304" pitchFamily="18" charset="0"/>
              </a:rPr>
              <a:t>    </a:t>
            </a:r>
            <a:r>
              <a:rPr lang="en-US" altLang="zh-CN" sz="1200" kern="0" dirty="0" err="1">
                <a:solidFill>
                  <a:srgbClr val="00C832"/>
                </a:solidFill>
                <a:latin typeface="Menlo" panose="020B0609030804020204" pitchFamily="49" charset="0"/>
                <a:cs typeface="Times New Roman" panose="02020603050405020304" pitchFamily="18" charset="0"/>
              </a:rPr>
              <a:t>driverClassName</a:t>
            </a:r>
            <a:r>
              <a:rPr lang="en-US" altLang="zh-CN" sz="1200" kern="0" dirty="0">
                <a:solidFill>
                  <a:srgbClr val="00C832"/>
                </a:solidFill>
                <a:latin typeface="Menlo" panose="020B0609030804020204" pitchFamily="49" charset="0"/>
                <a:cs typeface="Times New Roman" panose="02020603050405020304" pitchFamily="18" charset="0"/>
              </a:rPr>
              <a:t>:</a:t>
            </a:r>
            <a:r>
              <a:rPr lang="en-US" altLang="zh-CN" sz="1200" kern="0" dirty="0">
                <a:solidFill>
                  <a:srgbClr val="000000"/>
                </a:solidFill>
                <a:latin typeface="Menlo" panose="020B0609030804020204" pitchFamily="49" charset="0"/>
                <a:cs typeface="Times New Roman" panose="02020603050405020304" pitchFamily="18" charset="0"/>
              </a:rPr>
              <a:t> </a:t>
            </a:r>
            <a:r>
              <a:rPr lang="en-US" altLang="zh-CN" sz="1200" kern="0" dirty="0" err="1">
                <a:solidFill>
                  <a:srgbClr val="000000"/>
                </a:solidFill>
                <a:latin typeface="Menlo" panose="020B0609030804020204" pitchFamily="49" charset="0"/>
                <a:cs typeface="Times New Roman" panose="02020603050405020304" pitchFamily="18" charset="0"/>
              </a:rPr>
              <a:t>com.mysql.jdbc.Driver</a:t>
            </a:r>
            <a:endParaRPr lang="zh-CN" altLang="zh-CN" sz="1200" kern="100" dirty="0">
              <a:latin typeface="Calibri" panose="020F0502020204030204" pitchFamily="34" charset="0"/>
              <a:cs typeface="Times New Roman" panose="02020603050405020304" pitchFamily="18" charset="0"/>
            </a:endParaRPr>
          </a:p>
          <a:p>
            <a:pPr marL="0" indent="0">
              <a:buNone/>
            </a:pPr>
            <a:r>
              <a:rPr lang="en-US" altLang="zh-CN" sz="1200" kern="0" dirty="0">
                <a:solidFill>
                  <a:srgbClr val="000000"/>
                </a:solidFill>
                <a:latin typeface="Menlo" panose="020B0609030804020204" pitchFamily="49" charset="0"/>
                <a:cs typeface="Times New Roman" panose="02020603050405020304" pitchFamily="18" charset="0"/>
              </a:rPr>
              <a:t>    </a:t>
            </a:r>
            <a:r>
              <a:rPr lang="en-US" altLang="zh-CN" sz="1200" kern="0" dirty="0">
                <a:solidFill>
                  <a:srgbClr val="FF0032"/>
                </a:solidFill>
                <a:latin typeface="Menlo" panose="020B0609030804020204" pitchFamily="49" charset="0"/>
                <a:cs typeface="Times New Roman" panose="02020603050405020304" pitchFamily="18" charset="0"/>
              </a:rPr>
              <a:t>#</a:t>
            </a:r>
            <a:r>
              <a:rPr lang="zh-CN" altLang="zh-CN" sz="1200" kern="0" dirty="0">
                <a:solidFill>
                  <a:srgbClr val="FF0032"/>
                </a:solidFill>
                <a:latin typeface="Menlo" panose="020B0609030804020204" pitchFamily="49" charset="0"/>
                <a:cs typeface="Menlo" panose="020B0609030804020204" pitchFamily="49" charset="0"/>
              </a:rPr>
              <a:t>数据库</a:t>
            </a:r>
            <a:r>
              <a:rPr lang="en-US" altLang="zh-CN" sz="1200" kern="0" dirty="0" err="1">
                <a:solidFill>
                  <a:srgbClr val="FF0032"/>
                </a:solidFill>
                <a:latin typeface="Menlo" panose="020B0609030804020204" pitchFamily="49" charset="0"/>
                <a:cs typeface="Times New Roman" panose="02020603050405020304" pitchFamily="18" charset="0"/>
              </a:rPr>
              <a:t>url</a:t>
            </a:r>
            <a:r>
              <a:rPr lang="zh-CN" altLang="zh-CN" sz="1200" kern="0" dirty="0">
                <a:solidFill>
                  <a:srgbClr val="FF0032"/>
                </a:solidFill>
                <a:latin typeface="Menlo" panose="020B0609030804020204" pitchFamily="49" charset="0"/>
                <a:cs typeface="Menlo" panose="020B0609030804020204" pitchFamily="49" charset="0"/>
              </a:rPr>
              <a:t>连接</a:t>
            </a:r>
            <a:endParaRPr lang="zh-CN" altLang="zh-CN" sz="1200" kern="100" dirty="0">
              <a:latin typeface="Calibri" panose="020F0502020204030204" pitchFamily="34" charset="0"/>
              <a:cs typeface="Times New Roman" panose="02020603050405020304" pitchFamily="18" charset="0"/>
            </a:endParaRPr>
          </a:p>
          <a:p>
            <a:pPr marL="0" indent="0">
              <a:buNone/>
            </a:pPr>
            <a:r>
              <a:rPr lang="en-US" altLang="zh-CN" sz="1200" kern="0" dirty="0">
                <a:solidFill>
                  <a:srgbClr val="000000"/>
                </a:solidFill>
                <a:latin typeface="Menlo" panose="020B0609030804020204" pitchFamily="49" charset="0"/>
                <a:cs typeface="Times New Roman" panose="02020603050405020304" pitchFamily="18" charset="0"/>
              </a:rPr>
              <a:t>    </a:t>
            </a:r>
            <a:r>
              <a:rPr lang="en-US" altLang="zh-CN" sz="1200" kern="0" dirty="0" err="1">
                <a:solidFill>
                  <a:srgbClr val="00C832"/>
                </a:solidFill>
                <a:latin typeface="Menlo" panose="020B0609030804020204" pitchFamily="49" charset="0"/>
                <a:cs typeface="Times New Roman" panose="02020603050405020304" pitchFamily="18" charset="0"/>
              </a:rPr>
              <a:t>url</a:t>
            </a:r>
            <a:r>
              <a:rPr lang="en-US" altLang="zh-CN" sz="1200" kern="0" dirty="0">
                <a:solidFill>
                  <a:srgbClr val="00C832"/>
                </a:solidFill>
                <a:latin typeface="Menlo" panose="020B0609030804020204" pitchFamily="49" charset="0"/>
                <a:cs typeface="Times New Roman" panose="02020603050405020304" pitchFamily="18" charset="0"/>
              </a:rPr>
              <a:t>:</a:t>
            </a:r>
            <a:r>
              <a:rPr lang="en-US" altLang="zh-CN" sz="1200" kern="0" dirty="0">
                <a:solidFill>
                  <a:srgbClr val="000000"/>
                </a:solidFill>
                <a:latin typeface="Menlo" panose="020B0609030804020204" pitchFamily="49" charset="0"/>
                <a:cs typeface="Times New Roman" panose="02020603050405020304" pitchFamily="18" charset="0"/>
              </a:rPr>
              <a:t> </a:t>
            </a:r>
            <a:r>
              <a:rPr lang="en-US" altLang="zh-CN" sz="1200" kern="0" dirty="0" err="1">
                <a:solidFill>
                  <a:srgbClr val="000000"/>
                </a:solidFill>
                <a:latin typeface="Menlo" panose="020B0609030804020204" pitchFamily="49" charset="0"/>
                <a:cs typeface="Times New Roman" panose="02020603050405020304" pitchFamily="18" charset="0"/>
              </a:rPr>
              <a:t>jdbc:mysql</a:t>
            </a:r>
            <a:r>
              <a:rPr lang="en-US" altLang="zh-CN" sz="1200" kern="0" dirty="0">
                <a:solidFill>
                  <a:srgbClr val="000000"/>
                </a:solidFill>
                <a:latin typeface="Menlo" panose="020B0609030804020204" pitchFamily="49" charset="0"/>
                <a:cs typeface="Times New Roman" panose="02020603050405020304" pitchFamily="18" charset="0"/>
              </a:rPr>
              <a:t>://localhost:3306/ds_0</a:t>
            </a:r>
            <a:endParaRPr lang="zh-CN" altLang="zh-CN" sz="1200" kern="100" dirty="0">
              <a:latin typeface="Calibri" panose="020F0502020204030204" pitchFamily="34" charset="0"/>
              <a:cs typeface="Times New Roman" panose="02020603050405020304" pitchFamily="18" charset="0"/>
            </a:endParaRPr>
          </a:p>
          <a:p>
            <a:pPr marL="0" indent="0">
              <a:buNone/>
            </a:pPr>
            <a:r>
              <a:rPr lang="en-US" altLang="zh-CN" sz="1200" kern="0" dirty="0">
                <a:solidFill>
                  <a:srgbClr val="000000"/>
                </a:solidFill>
                <a:latin typeface="Menlo" panose="020B0609030804020204" pitchFamily="49" charset="0"/>
                <a:cs typeface="Times New Roman" panose="02020603050405020304" pitchFamily="18" charset="0"/>
              </a:rPr>
              <a:t>    </a:t>
            </a:r>
            <a:r>
              <a:rPr lang="en-US" altLang="zh-CN" sz="1200" kern="0" dirty="0">
                <a:solidFill>
                  <a:srgbClr val="FF0032"/>
                </a:solidFill>
                <a:latin typeface="Menlo" panose="020B0609030804020204" pitchFamily="49" charset="0"/>
                <a:cs typeface="Times New Roman" panose="02020603050405020304" pitchFamily="18" charset="0"/>
              </a:rPr>
              <a:t>#</a:t>
            </a:r>
            <a:r>
              <a:rPr lang="zh-CN" altLang="zh-CN" sz="1200" kern="0" dirty="0">
                <a:solidFill>
                  <a:srgbClr val="FF0032"/>
                </a:solidFill>
                <a:latin typeface="Menlo" panose="020B0609030804020204" pitchFamily="49" charset="0"/>
                <a:cs typeface="Menlo" panose="020B0609030804020204" pitchFamily="49" charset="0"/>
              </a:rPr>
              <a:t>数据库用户名</a:t>
            </a:r>
            <a:endParaRPr lang="zh-CN" altLang="zh-CN" sz="1200" kern="100" dirty="0">
              <a:latin typeface="Calibri" panose="020F0502020204030204" pitchFamily="34" charset="0"/>
              <a:cs typeface="Times New Roman" panose="02020603050405020304" pitchFamily="18" charset="0"/>
            </a:endParaRPr>
          </a:p>
          <a:p>
            <a:pPr marL="0" indent="0">
              <a:buNone/>
            </a:pPr>
            <a:r>
              <a:rPr lang="en-US" altLang="zh-CN" sz="1200" kern="0" dirty="0">
                <a:solidFill>
                  <a:srgbClr val="000000"/>
                </a:solidFill>
                <a:latin typeface="Menlo" panose="020B0609030804020204" pitchFamily="49" charset="0"/>
                <a:cs typeface="Times New Roman" panose="02020603050405020304" pitchFamily="18" charset="0"/>
              </a:rPr>
              <a:t>    </a:t>
            </a:r>
            <a:r>
              <a:rPr lang="en-US" altLang="zh-CN" sz="1200" kern="0" dirty="0">
                <a:solidFill>
                  <a:srgbClr val="00C832"/>
                </a:solidFill>
                <a:latin typeface="Menlo" panose="020B0609030804020204" pitchFamily="49" charset="0"/>
                <a:cs typeface="Times New Roman" panose="02020603050405020304" pitchFamily="18" charset="0"/>
              </a:rPr>
              <a:t>username:</a:t>
            </a:r>
            <a:r>
              <a:rPr lang="en-US" altLang="zh-CN" sz="1200" kern="0" dirty="0">
                <a:solidFill>
                  <a:srgbClr val="000000"/>
                </a:solidFill>
                <a:latin typeface="Menlo" panose="020B0609030804020204" pitchFamily="49" charset="0"/>
                <a:cs typeface="Times New Roman" panose="02020603050405020304" pitchFamily="18" charset="0"/>
              </a:rPr>
              <a:t> root</a:t>
            </a:r>
            <a:endParaRPr lang="zh-CN" altLang="zh-CN" sz="1200" kern="100" dirty="0">
              <a:latin typeface="Calibri" panose="020F0502020204030204" pitchFamily="34" charset="0"/>
              <a:cs typeface="Times New Roman" panose="02020603050405020304" pitchFamily="18" charset="0"/>
            </a:endParaRPr>
          </a:p>
          <a:p>
            <a:pPr marL="0" indent="0">
              <a:buNone/>
            </a:pPr>
            <a:r>
              <a:rPr lang="en-US" altLang="zh-CN" sz="1200" kern="0" dirty="0">
                <a:solidFill>
                  <a:srgbClr val="000000"/>
                </a:solidFill>
                <a:latin typeface="Menlo" panose="020B0609030804020204" pitchFamily="49" charset="0"/>
                <a:cs typeface="Times New Roman" panose="02020603050405020304" pitchFamily="18" charset="0"/>
              </a:rPr>
              <a:t>    </a:t>
            </a:r>
            <a:r>
              <a:rPr lang="en-US" altLang="zh-CN" sz="1200" kern="0" dirty="0">
                <a:solidFill>
                  <a:srgbClr val="FF0032"/>
                </a:solidFill>
                <a:latin typeface="Menlo" panose="020B0609030804020204" pitchFamily="49" charset="0"/>
                <a:cs typeface="Times New Roman" panose="02020603050405020304" pitchFamily="18" charset="0"/>
              </a:rPr>
              <a:t>#</a:t>
            </a:r>
            <a:r>
              <a:rPr lang="zh-CN" altLang="zh-CN" sz="1200" kern="0" dirty="0">
                <a:solidFill>
                  <a:srgbClr val="FF0032"/>
                </a:solidFill>
                <a:latin typeface="Menlo" panose="020B0609030804020204" pitchFamily="49" charset="0"/>
                <a:cs typeface="Menlo" panose="020B0609030804020204" pitchFamily="49" charset="0"/>
              </a:rPr>
              <a:t>数据库密码</a:t>
            </a:r>
            <a:endParaRPr lang="zh-CN" altLang="zh-CN" sz="1200" kern="100" dirty="0">
              <a:latin typeface="Calibri" panose="020F0502020204030204" pitchFamily="34" charset="0"/>
              <a:cs typeface="Times New Roman" panose="02020603050405020304" pitchFamily="18" charset="0"/>
            </a:endParaRPr>
          </a:p>
          <a:p>
            <a:pPr marL="0" indent="0">
              <a:buNone/>
            </a:pPr>
            <a:r>
              <a:rPr lang="en-US" altLang="zh-CN" sz="1200" kern="0" dirty="0">
                <a:solidFill>
                  <a:srgbClr val="000000"/>
                </a:solidFill>
                <a:latin typeface="Menlo" panose="020B0609030804020204" pitchFamily="49" charset="0"/>
                <a:cs typeface="Times New Roman" panose="02020603050405020304" pitchFamily="18" charset="0"/>
              </a:rPr>
              <a:t>    </a:t>
            </a:r>
            <a:r>
              <a:rPr lang="en-US" altLang="zh-CN" sz="1200" kern="0" dirty="0">
                <a:solidFill>
                  <a:srgbClr val="00C832"/>
                </a:solidFill>
                <a:latin typeface="Menlo" panose="020B0609030804020204" pitchFamily="49" charset="0"/>
                <a:cs typeface="Times New Roman" panose="02020603050405020304" pitchFamily="18" charset="0"/>
              </a:rPr>
              <a:t>password:</a:t>
            </a:r>
            <a:r>
              <a:rPr lang="en-US" altLang="zh-CN" sz="1200" kern="0" dirty="0">
                <a:solidFill>
                  <a:srgbClr val="000000"/>
                </a:solidFill>
                <a:latin typeface="Menlo" panose="020B0609030804020204" pitchFamily="49" charset="0"/>
                <a:cs typeface="Times New Roman" panose="02020603050405020304" pitchFamily="18" charset="0"/>
              </a:rPr>
              <a:t> root</a:t>
            </a:r>
            <a:endParaRPr lang="zh-CN" altLang="zh-CN" sz="1200" kern="100" dirty="0">
              <a:latin typeface="Calibri" panose="020F0502020204030204" pitchFamily="34" charset="0"/>
              <a:cs typeface="Times New Roman" panose="02020603050405020304" pitchFamily="18" charset="0"/>
            </a:endParaRPr>
          </a:p>
          <a:p>
            <a:pPr marL="0" indent="0">
              <a:buNone/>
            </a:pPr>
            <a:r>
              <a:rPr lang="en-US" altLang="zh-CN" sz="1200" kern="0" dirty="0">
                <a:solidFill>
                  <a:srgbClr val="000000"/>
                </a:solidFill>
                <a:latin typeface="Menlo" panose="020B0609030804020204" pitchFamily="49" charset="0"/>
                <a:cs typeface="Times New Roman" panose="02020603050405020304" pitchFamily="18" charset="0"/>
              </a:rPr>
              <a:t>  </a:t>
            </a:r>
            <a:r>
              <a:rPr lang="en-US" altLang="zh-CN" sz="1200" kern="0" dirty="0">
                <a:solidFill>
                  <a:srgbClr val="00C832"/>
                </a:solidFill>
                <a:latin typeface="Menlo" panose="020B0609030804020204" pitchFamily="49" charset="0"/>
                <a:cs typeface="Times New Roman" panose="02020603050405020304" pitchFamily="18" charset="0"/>
              </a:rPr>
              <a:t>ds_1:</a:t>
            </a:r>
            <a:r>
              <a:rPr lang="en-US" altLang="zh-CN" sz="1200" kern="0" dirty="0">
                <a:solidFill>
                  <a:srgbClr val="000000"/>
                </a:solidFill>
                <a:latin typeface="Menlo" panose="020B0609030804020204" pitchFamily="49" charset="0"/>
                <a:cs typeface="Times New Roman" panose="02020603050405020304" pitchFamily="18" charset="0"/>
              </a:rPr>
              <a:t> </a:t>
            </a:r>
            <a:r>
              <a:rPr lang="en-US" altLang="zh-CN" sz="1200" kern="0" dirty="0">
                <a:solidFill>
                  <a:srgbClr val="AF00FF"/>
                </a:solidFill>
                <a:latin typeface="Menlo" panose="020B0609030804020204" pitchFamily="49" charset="0"/>
                <a:cs typeface="Times New Roman" panose="02020603050405020304" pitchFamily="18" charset="0"/>
              </a:rPr>
              <a:t>!!</a:t>
            </a:r>
            <a:r>
              <a:rPr lang="en-US" altLang="zh-CN" sz="1200" kern="0" dirty="0" err="1">
                <a:solidFill>
                  <a:srgbClr val="AF00FF"/>
                </a:solidFill>
                <a:latin typeface="Menlo" panose="020B0609030804020204" pitchFamily="49" charset="0"/>
                <a:cs typeface="Times New Roman" panose="02020603050405020304" pitchFamily="18" charset="0"/>
              </a:rPr>
              <a:t>com.alibaba.druid.pool.DruidDataSource</a:t>
            </a:r>
            <a:endParaRPr lang="zh-CN" altLang="zh-CN" sz="1200" kern="100" dirty="0">
              <a:latin typeface="Calibri" panose="020F0502020204030204" pitchFamily="34" charset="0"/>
              <a:cs typeface="Times New Roman" panose="02020603050405020304" pitchFamily="18" charset="0"/>
            </a:endParaRPr>
          </a:p>
          <a:p>
            <a:pPr marL="0" indent="0">
              <a:buNone/>
            </a:pPr>
            <a:r>
              <a:rPr lang="en-US" altLang="zh-CN" sz="1200" kern="0" dirty="0">
                <a:solidFill>
                  <a:srgbClr val="000000"/>
                </a:solidFill>
                <a:latin typeface="Menlo" panose="020B0609030804020204" pitchFamily="49" charset="0"/>
                <a:cs typeface="Times New Roman" panose="02020603050405020304" pitchFamily="18" charset="0"/>
              </a:rPr>
              <a:t>    </a:t>
            </a:r>
            <a:r>
              <a:rPr lang="en-US" altLang="zh-CN" sz="1200" kern="0" dirty="0" err="1">
                <a:solidFill>
                  <a:srgbClr val="00C832"/>
                </a:solidFill>
                <a:latin typeface="Menlo" panose="020B0609030804020204" pitchFamily="49" charset="0"/>
                <a:cs typeface="Times New Roman" panose="02020603050405020304" pitchFamily="18" charset="0"/>
              </a:rPr>
              <a:t>driverClassName</a:t>
            </a:r>
            <a:r>
              <a:rPr lang="en-US" altLang="zh-CN" sz="1200" kern="0" dirty="0">
                <a:solidFill>
                  <a:srgbClr val="00C832"/>
                </a:solidFill>
                <a:latin typeface="Menlo" panose="020B0609030804020204" pitchFamily="49" charset="0"/>
                <a:cs typeface="Times New Roman" panose="02020603050405020304" pitchFamily="18" charset="0"/>
              </a:rPr>
              <a:t>:</a:t>
            </a:r>
            <a:r>
              <a:rPr lang="en-US" altLang="zh-CN" sz="1200" kern="0" dirty="0">
                <a:solidFill>
                  <a:srgbClr val="000000"/>
                </a:solidFill>
                <a:latin typeface="Menlo" panose="020B0609030804020204" pitchFamily="49" charset="0"/>
                <a:cs typeface="Times New Roman" panose="02020603050405020304" pitchFamily="18" charset="0"/>
              </a:rPr>
              <a:t> </a:t>
            </a:r>
            <a:r>
              <a:rPr lang="en-US" altLang="zh-CN" sz="1200" kern="0" dirty="0" err="1">
                <a:solidFill>
                  <a:srgbClr val="000000"/>
                </a:solidFill>
                <a:latin typeface="Menlo" panose="020B0609030804020204" pitchFamily="49" charset="0"/>
                <a:cs typeface="Times New Roman" panose="02020603050405020304" pitchFamily="18" charset="0"/>
              </a:rPr>
              <a:t>com.mysql.jdbc.Driver</a:t>
            </a:r>
            <a:endParaRPr lang="zh-CN" altLang="zh-CN" sz="1200" kern="100" dirty="0">
              <a:latin typeface="Calibri" panose="020F0502020204030204" pitchFamily="34" charset="0"/>
              <a:cs typeface="Times New Roman" panose="02020603050405020304" pitchFamily="18" charset="0"/>
            </a:endParaRPr>
          </a:p>
          <a:p>
            <a:pPr marL="0" indent="0">
              <a:buNone/>
            </a:pPr>
            <a:r>
              <a:rPr lang="en-US" altLang="zh-CN" sz="1200" kern="0" dirty="0">
                <a:solidFill>
                  <a:srgbClr val="000000"/>
                </a:solidFill>
                <a:latin typeface="Menlo" panose="020B0609030804020204" pitchFamily="49" charset="0"/>
                <a:cs typeface="Times New Roman" panose="02020603050405020304" pitchFamily="18" charset="0"/>
              </a:rPr>
              <a:t>    </a:t>
            </a:r>
            <a:r>
              <a:rPr lang="en-US" altLang="zh-CN" sz="1200" kern="0" dirty="0" err="1">
                <a:solidFill>
                  <a:srgbClr val="00C832"/>
                </a:solidFill>
                <a:latin typeface="Menlo" panose="020B0609030804020204" pitchFamily="49" charset="0"/>
                <a:cs typeface="Times New Roman" panose="02020603050405020304" pitchFamily="18" charset="0"/>
              </a:rPr>
              <a:t>url</a:t>
            </a:r>
            <a:r>
              <a:rPr lang="en-US" altLang="zh-CN" sz="1200" kern="0" dirty="0">
                <a:solidFill>
                  <a:srgbClr val="00C832"/>
                </a:solidFill>
                <a:latin typeface="Menlo" panose="020B0609030804020204" pitchFamily="49" charset="0"/>
                <a:cs typeface="Times New Roman" panose="02020603050405020304" pitchFamily="18" charset="0"/>
              </a:rPr>
              <a:t>:</a:t>
            </a:r>
            <a:r>
              <a:rPr lang="en-US" altLang="zh-CN" sz="1200" kern="0" dirty="0">
                <a:solidFill>
                  <a:srgbClr val="000000"/>
                </a:solidFill>
                <a:latin typeface="Menlo" panose="020B0609030804020204" pitchFamily="49" charset="0"/>
                <a:cs typeface="Times New Roman" panose="02020603050405020304" pitchFamily="18" charset="0"/>
              </a:rPr>
              <a:t> </a:t>
            </a:r>
            <a:r>
              <a:rPr lang="en-US" altLang="zh-CN" sz="1200" kern="0" dirty="0" err="1">
                <a:solidFill>
                  <a:srgbClr val="000000"/>
                </a:solidFill>
                <a:latin typeface="Menlo" panose="020B0609030804020204" pitchFamily="49" charset="0"/>
                <a:cs typeface="Times New Roman" panose="02020603050405020304" pitchFamily="18" charset="0"/>
              </a:rPr>
              <a:t>jdbc:mysql</a:t>
            </a:r>
            <a:r>
              <a:rPr lang="en-US" altLang="zh-CN" sz="1200" kern="0" dirty="0">
                <a:solidFill>
                  <a:srgbClr val="000000"/>
                </a:solidFill>
                <a:latin typeface="Menlo" panose="020B0609030804020204" pitchFamily="49" charset="0"/>
                <a:cs typeface="Times New Roman" panose="02020603050405020304" pitchFamily="18" charset="0"/>
              </a:rPr>
              <a:t>://localhost:3306/ds_1</a:t>
            </a:r>
            <a:endParaRPr lang="zh-CN" altLang="zh-CN" sz="1200" kern="100" dirty="0">
              <a:latin typeface="Calibri" panose="020F0502020204030204" pitchFamily="34" charset="0"/>
              <a:cs typeface="Times New Roman" panose="02020603050405020304" pitchFamily="18" charset="0"/>
            </a:endParaRPr>
          </a:p>
          <a:p>
            <a:pPr marL="0" indent="0">
              <a:buNone/>
            </a:pPr>
            <a:r>
              <a:rPr lang="en-US" altLang="zh-CN" sz="1200" kern="0" dirty="0">
                <a:solidFill>
                  <a:srgbClr val="000000"/>
                </a:solidFill>
                <a:latin typeface="Menlo" panose="020B0609030804020204" pitchFamily="49" charset="0"/>
                <a:cs typeface="Times New Roman" panose="02020603050405020304" pitchFamily="18" charset="0"/>
              </a:rPr>
              <a:t>    </a:t>
            </a:r>
            <a:r>
              <a:rPr lang="en-US" altLang="zh-CN" sz="1200" kern="0" dirty="0">
                <a:solidFill>
                  <a:srgbClr val="00C832"/>
                </a:solidFill>
                <a:latin typeface="Menlo" panose="020B0609030804020204" pitchFamily="49" charset="0"/>
                <a:cs typeface="Times New Roman" panose="02020603050405020304" pitchFamily="18" charset="0"/>
              </a:rPr>
              <a:t>username:</a:t>
            </a:r>
            <a:r>
              <a:rPr lang="en-US" altLang="zh-CN" sz="1200" kern="0" dirty="0">
                <a:solidFill>
                  <a:srgbClr val="000000"/>
                </a:solidFill>
                <a:latin typeface="Menlo" panose="020B0609030804020204" pitchFamily="49" charset="0"/>
                <a:cs typeface="Times New Roman" panose="02020603050405020304" pitchFamily="18" charset="0"/>
              </a:rPr>
              <a:t> root</a:t>
            </a:r>
            <a:endParaRPr lang="zh-CN" altLang="zh-CN" sz="1200" kern="100" dirty="0">
              <a:latin typeface="Calibri" panose="020F0502020204030204" pitchFamily="34" charset="0"/>
              <a:cs typeface="Times New Roman" panose="02020603050405020304" pitchFamily="18" charset="0"/>
            </a:endParaRPr>
          </a:p>
          <a:p>
            <a:pPr marL="0" indent="0">
              <a:buNone/>
            </a:pPr>
            <a:r>
              <a:rPr lang="en-US" altLang="zh-CN" sz="1200" kern="0" dirty="0">
                <a:solidFill>
                  <a:srgbClr val="000000"/>
                </a:solidFill>
                <a:latin typeface="Menlo" panose="020B0609030804020204" pitchFamily="49" charset="0"/>
                <a:cs typeface="Times New Roman" panose="02020603050405020304" pitchFamily="18" charset="0"/>
              </a:rPr>
              <a:t>    </a:t>
            </a:r>
            <a:r>
              <a:rPr lang="en-US" altLang="zh-CN" sz="1200" kern="0" dirty="0">
                <a:solidFill>
                  <a:srgbClr val="00C832"/>
                </a:solidFill>
                <a:latin typeface="Menlo" panose="020B0609030804020204" pitchFamily="49" charset="0"/>
                <a:cs typeface="Times New Roman" panose="02020603050405020304" pitchFamily="18" charset="0"/>
              </a:rPr>
              <a:t>password:</a:t>
            </a:r>
            <a:r>
              <a:rPr lang="en-US" altLang="zh-CN" sz="1200" kern="0" dirty="0">
                <a:solidFill>
                  <a:srgbClr val="000000"/>
                </a:solidFill>
                <a:latin typeface="Menlo" panose="020B0609030804020204" pitchFamily="49" charset="0"/>
                <a:cs typeface="Times New Roman" panose="02020603050405020304" pitchFamily="18" charset="0"/>
              </a:rPr>
              <a:t> root</a:t>
            </a:r>
            <a:endParaRPr lang="zh-CN" altLang="zh-CN" sz="1200" kern="100" dirty="0">
              <a:latin typeface="Calibri" panose="020F0502020204030204" pitchFamily="34" charset="0"/>
              <a:cs typeface="Times New Roman" panose="02020603050405020304" pitchFamily="18" charset="0"/>
            </a:endParaRPr>
          </a:p>
          <a:p>
            <a:pPr marL="0" indent="0">
              <a:buNone/>
            </a:pPr>
            <a:r>
              <a:rPr lang="en-US" altLang="zh-CN" sz="1200" kern="0" dirty="0">
                <a:solidFill>
                  <a:srgbClr val="000000"/>
                </a:solidFill>
                <a:latin typeface="Menlo" panose="020B0609030804020204" pitchFamily="49" charset="0"/>
                <a:cs typeface="Times New Roman" panose="02020603050405020304" pitchFamily="18" charset="0"/>
              </a:rPr>
              <a:t> </a:t>
            </a:r>
            <a:endParaRPr lang="zh-CN" altLang="zh-CN" sz="1200" kern="100" dirty="0">
              <a:latin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70327075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zh-CN" sz="2800" b="1" dirty="0"/>
              <a:t>一、在</a:t>
            </a:r>
            <a:r>
              <a:rPr lang="en-US" altLang="zh-CN" sz="2800" b="1" dirty="0" err="1"/>
              <a:t>src</a:t>
            </a:r>
            <a:r>
              <a:rPr lang="en-US" altLang="zh-CN" sz="2800" b="1" dirty="0"/>
              <a:t>/java/resources</a:t>
            </a:r>
            <a:r>
              <a:rPr lang="zh-CN" altLang="zh-CN" sz="2800" b="1" dirty="0"/>
              <a:t>添加</a:t>
            </a:r>
            <a:r>
              <a:rPr lang="en-US" altLang="zh-CN" sz="2800" b="1" dirty="0" err="1"/>
              <a:t>yaml</a:t>
            </a:r>
            <a:r>
              <a:rPr lang="zh-CN" altLang="zh-CN" sz="2800" b="1" dirty="0"/>
              <a:t>配置文件</a:t>
            </a:r>
            <a:endParaRPr lang="zh-CN" altLang="zh-CN" sz="2800" dirty="0"/>
          </a:p>
        </p:txBody>
      </p:sp>
      <p:sp>
        <p:nvSpPr>
          <p:cNvPr id="3" name="内容占位符 2"/>
          <p:cNvSpPr>
            <a:spLocks noGrp="1"/>
          </p:cNvSpPr>
          <p:nvPr>
            <p:ph idx="1"/>
          </p:nvPr>
        </p:nvSpPr>
        <p:spPr/>
        <p:txBody>
          <a:bodyPr>
            <a:noAutofit/>
          </a:bodyPr>
          <a:lstStyle/>
          <a:p>
            <a:pPr marL="0" indent="0">
              <a:buNone/>
            </a:pPr>
            <a:r>
              <a:rPr lang="en-US" altLang="zh-CN" sz="1200" kern="0" dirty="0">
                <a:solidFill>
                  <a:srgbClr val="FF0032"/>
                </a:solidFill>
                <a:latin typeface="Menlo" panose="020B0609030804020204" pitchFamily="49" charset="0"/>
                <a:cs typeface="Times New Roman" panose="02020603050405020304" pitchFamily="18" charset="0"/>
              </a:rPr>
              <a:t>#</a:t>
            </a:r>
            <a:r>
              <a:rPr lang="zh-CN" altLang="zh-CN" sz="1200" kern="0" dirty="0">
                <a:solidFill>
                  <a:srgbClr val="FF0032"/>
                </a:solidFill>
                <a:latin typeface="Menlo" panose="020B0609030804020204" pitchFamily="49" charset="0"/>
                <a:cs typeface="Menlo" panose="020B0609030804020204" pitchFamily="49" charset="0"/>
              </a:rPr>
              <a:t>分库分表配置，可配置多个</a:t>
            </a:r>
            <a:r>
              <a:rPr lang="en-US" altLang="zh-CN" sz="1200" kern="0" dirty="0" err="1">
                <a:solidFill>
                  <a:srgbClr val="FF0032"/>
                </a:solidFill>
                <a:latin typeface="Menlo" panose="020B0609030804020204" pitchFamily="49" charset="0"/>
                <a:cs typeface="Times New Roman" panose="02020603050405020304" pitchFamily="18" charset="0"/>
              </a:rPr>
              <a:t>logic_table_name</a:t>
            </a:r>
            <a:endParaRPr lang="zh-CN" altLang="zh-CN" sz="1200" kern="100" dirty="0">
              <a:latin typeface="Calibri" panose="020F0502020204030204" pitchFamily="34" charset="0"/>
              <a:cs typeface="Times New Roman" panose="02020603050405020304" pitchFamily="18" charset="0"/>
            </a:endParaRPr>
          </a:p>
          <a:p>
            <a:pPr marL="0" indent="0">
              <a:buNone/>
            </a:pPr>
            <a:r>
              <a:rPr lang="en-US" altLang="zh-CN" sz="1200" kern="0" dirty="0" err="1">
                <a:solidFill>
                  <a:srgbClr val="00C832"/>
                </a:solidFill>
                <a:latin typeface="Menlo" panose="020B0609030804020204" pitchFamily="49" charset="0"/>
                <a:cs typeface="Times New Roman" panose="02020603050405020304" pitchFamily="18" charset="0"/>
              </a:rPr>
              <a:t>shardingRule</a:t>
            </a:r>
            <a:r>
              <a:rPr lang="en-US" altLang="zh-CN" sz="1200" kern="0" dirty="0">
                <a:solidFill>
                  <a:srgbClr val="00C832"/>
                </a:solidFill>
                <a:latin typeface="Menlo" panose="020B0609030804020204" pitchFamily="49" charset="0"/>
                <a:cs typeface="Times New Roman" panose="02020603050405020304" pitchFamily="18" charset="0"/>
              </a:rPr>
              <a:t>:</a:t>
            </a:r>
            <a:endParaRPr lang="zh-CN" altLang="zh-CN" sz="1200" kern="100" dirty="0">
              <a:latin typeface="Calibri" panose="020F0502020204030204" pitchFamily="34" charset="0"/>
              <a:cs typeface="Times New Roman" panose="02020603050405020304" pitchFamily="18" charset="0"/>
            </a:endParaRPr>
          </a:p>
          <a:p>
            <a:pPr marL="0" indent="0">
              <a:buNone/>
            </a:pPr>
            <a:r>
              <a:rPr lang="en-US" altLang="zh-CN" sz="1200" kern="0" dirty="0">
                <a:solidFill>
                  <a:srgbClr val="000000"/>
                </a:solidFill>
                <a:latin typeface="Menlo" panose="020B0609030804020204" pitchFamily="49" charset="0"/>
                <a:cs typeface="Times New Roman" panose="02020603050405020304" pitchFamily="18" charset="0"/>
              </a:rPr>
              <a:t>  </a:t>
            </a:r>
            <a:r>
              <a:rPr lang="en-US" altLang="zh-CN" sz="1200" kern="0" dirty="0">
                <a:solidFill>
                  <a:srgbClr val="00C832"/>
                </a:solidFill>
                <a:latin typeface="Menlo" panose="020B0609030804020204" pitchFamily="49" charset="0"/>
                <a:cs typeface="Times New Roman" panose="02020603050405020304" pitchFamily="18" charset="0"/>
              </a:rPr>
              <a:t>tables:</a:t>
            </a:r>
            <a:endParaRPr lang="zh-CN" altLang="zh-CN" sz="1200" kern="100" dirty="0">
              <a:latin typeface="Calibri" panose="020F0502020204030204" pitchFamily="34" charset="0"/>
              <a:cs typeface="Times New Roman" panose="02020603050405020304" pitchFamily="18" charset="0"/>
            </a:endParaRPr>
          </a:p>
          <a:p>
            <a:pPr marL="0" indent="0">
              <a:buNone/>
            </a:pPr>
            <a:r>
              <a:rPr lang="en-US" altLang="zh-CN" sz="1200" kern="0" dirty="0">
                <a:solidFill>
                  <a:srgbClr val="000000"/>
                </a:solidFill>
                <a:latin typeface="Menlo" panose="020B0609030804020204" pitchFamily="49" charset="0"/>
                <a:cs typeface="Times New Roman" panose="02020603050405020304" pitchFamily="18" charset="0"/>
              </a:rPr>
              <a:t>    </a:t>
            </a:r>
            <a:r>
              <a:rPr lang="en-US" altLang="zh-CN" sz="1200" kern="0" dirty="0" err="1">
                <a:solidFill>
                  <a:srgbClr val="00C832"/>
                </a:solidFill>
                <a:latin typeface="Menlo" panose="020B0609030804020204" pitchFamily="49" charset="0"/>
                <a:cs typeface="Times New Roman" panose="02020603050405020304" pitchFamily="18" charset="0"/>
              </a:rPr>
              <a:t>t_order</a:t>
            </a:r>
            <a:r>
              <a:rPr lang="en-US" altLang="zh-CN" sz="1200" kern="0" dirty="0">
                <a:solidFill>
                  <a:srgbClr val="00C832"/>
                </a:solidFill>
                <a:latin typeface="Menlo" panose="020B0609030804020204" pitchFamily="49" charset="0"/>
                <a:cs typeface="Times New Roman" panose="02020603050405020304" pitchFamily="18" charset="0"/>
              </a:rPr>
              <a:t>:</a:t>
            </a:r>
            <a:endParaRPr lang="zh-CN" altLang="zh-CN" sz="1200" kern="100" dirty="0">
              <a:latin typeface="Calibri" panose="020F0502020204030204" pitchFamily="34" charset="0"/>
              <a:cs typeface="Times New Roman" panose="02020603050405020304" pitchFamily="18" charset="0"/>
            </a:endParaRPr>
          </a:p>
          <a:p>
            <a:pPr marL="0" indent="0">
              <a:buNone/>
            </a:pPr>
            <a:r>
              <a:rPr lang="en-US" altLang="zh-CN" sz="1200" kern="0" dirty="0">
                <a:solidFill>
                  <a:srgbClr val="000000"/>
                </a:solidFill>
                <a:latin typeface="Menlo" panose="020B0609030804020204" pitchFamily="49" charset="0"/>
                <a:cs typeface="Times New Roman" panose="02020603050405020304" pitchFamily="18" charset="0"/>
              </a:rPr>
              <a:t>      </a:t>
            </a:r>
            <a:r>
              <a:rPr lang="en-US" altLang="zh-CN" sz="1200" kern="0" dirty="0" err="1">
                <a:solidFill>
                  <a:srgbClr val="00C832"/>
                </a:solidFill>
                <a:latin typeface="Menlo" panose="020B0609030804020204" pitchFamily="49" charset="0"/>
                <a:cs typeface="Times New Roman" panose="02020603050405020304" pitchFamily="18" charset="0"/>
              </a:rPr>
              <a:t>keyGeneratorColumnName</a:t>
            </a:r>
            <a:r>
              <a:rPr lang="en-US" altLang="zh-CN" sz="1200" kern="0" dirty="0">
                <a:solidFill>
                  <a:srgbClr val="00C832"/>
                </a:solidFill>
                <a:latin typeface="Menlo" panose="020B0609030804020204" pitchFamily="49" charset="0"/>
                <a:cs typeface="Times New Roman" panose="02020603050405020304" pitchFamily="18" charset="0"/>
              </a:rPr>
              <a:t>:</a:t>
            </a:r>
            <a:r>
              <a:rPr lang="en-US" altLang="zh-CN" sz="1200" kern="0" dirty="0">
                <a:solidFill>
                  <a:srgbClr val="000000"/>
                </a:solidFill>
                <a:latin typeface="Menlo" panose="020B0609030804020204" pitchFamily="49" charset="0"/>
                <a:cs typeface="Times New Roman" panose="02020603050405020304" pitchFamily="18" charset="0"/>
              </a:rPr>
              <a:t> </a:t>
            </a:r>
            <a:r>
              <a:rPr lang="en-US" altLang="zh-CN" sz="1200" kern="0" dirty="0" err="1">
                <a:solidFill>
                  <a:srgbClr val="000000"/>
                </a:solidFill>
                <a:latin typeface="Menlo" panose="020B0609030804020204" pitchFamily="49" charset="0"/>
                <a:cs typeface="Times New Roman" panose="02020603050405020304" pitchFamily="18" charset="0"/>
              </a:rPr>
              <a:t>order_id</a:t>
            </a:r>
            <a:endParaRPr lang="zh-CN" altLang="zh-CN" sz="1200" kern="100" dirty="0">
              <a:latin typeface="Calibri" panose="020F0502020204030204" pitchFamily="34" charset="0"/>
              <a:cs typeface="Times New Roman" panose="02020603050405020304" pitchFamily="18" charset="0"/>
            </a:endParaRPr>
          </a:p>
          <a:p>
            <a:pPr marL="0" indent="0">
              <a:buNone/>
            </a:pPr>
            <a:r>
              <a:rPr lang="en-US" altLang="zh-CN" sz="1200" kern="0" dirty="0">
                <a:solidFill>
                  <a:srgbClr val="000000"/>
                </a:solidFill>
                <a:latin typeface="Menlo" panose="020B0609030804020204" pitchFamily="49" charset="0"/>
                <a:cs typeface="Times New Roman" panose="02020603050405020304" pitchFamily="18" charset="0"/>
              </a:rPr>
              <a:t>      </a:t>
            </a:r>
            <a:r>
              <a:rPr lang="en-US" altLang="zh-CN" sz="1200" kern="0" dirty="0" err="1">
                <a:solidFill>
                  <a:srgbClr val="00C832"/>
                </a:solidFill>
                <a:latin typeface="Menlo" panose="020B0609030804020204" pitchFamily="49" charset="0"/>
                <a:cs typeface="Times New Roman" panose="02020603050405020304" pitchFamily="18" charset="0"/>
              </a:rPr>
              <a:t>actualDataNodes</a:t>
            </a:r>
            <a:r>
              <a:rPr lang="en-US" altLang="zh-CN" sz="1200" kern="0" dirty="0">
                <a:solidFill>
                  <a:srgbClr val="00C832"/>
                </a:solidFill>
                <a:latin typeface="Menlo" panose="020B0609030804020204" pitchFamily="49" charset="0"/>
                <a:cs typeface="Times New Roman" panose="02020603050405020304" pitchFamily="18" charset="0"/>
              </a:rPr>
              <a:t>:</a:t>
            </a:r>
            <a:r>
              <a:rPr lang="en-US" altLang="zh-CN" sz="1200" kern="0" dirty="0">
                <a:solidFill>
                  <a:srgbClr val="000000"/>
                </a:solidFill>
                <a:latin typeface="Menlo" panose="020B0609030804020204" pitchFamily="49" charset="0"/>
                <a:cs typeface="Times New Roman" panose="02020603050405020304" pitchFamily="18" charset="0"/>
              </a:rPr>
              <a:t> ds_${0..1}.</a:t>
            </a:r>
            <a:r>
              <a:rPr lang="en-US" altLang="zh-CN" sz="1200" kern="0" dirty="0" err="1">
                <a:solidFill>
                  <a:srgbClr val="000000"/>
                </a:solidFill>
                <a:latin typeface="Menlo" panose="020B0609030804020204" pitchFamily="49" charset="0"/>
                <a:cs typeface="Times New Roman" panose="02020603050405020304" pitchFamily="18" charset="0"/>
              </a:rPr>
              <a:t>t_order</a:t>
            </a:r>
            <a:r>
              <a:rPr lang="en-US" altLang="zh-CN" sz="1200" kern="0" dirty="0">
                <a:solidFill>
                  <a:srgbClr val="000000"/>
                </a:solidFill>
                <a:latin typeface="Menlo" panose="020B0609030804020204" pitchFamily="49" charset="0"/>
                <a:cs typeface="Times New Roman" panose="02020603050405020304" pitchFamily="18" charset="0"/>
              </a:rPr>
              <a:t>_${0..1}</a:t>
            </a:r>
            <a:endParaRPr lang="zh-CN" altLang="zh-CN" sz="1200" kern="100" dirty="0">
              <a:latin typeface="Calibri" panose="020F0502020204030204" pitchFamily="34" charset="0"/>
              <a:cs typeface="Times New Roman" panose="02020603050405020304" pitchFamily="18" charset="0"/>
            </a:endParaRPr>
          </a:p>
          <a:p>
            <a:pPr marL="0" indent="0">
              <a:buNone/>
            </a:pPr>
            <a:r>
              <a:rPr lang="en-US" altLang="zh-CN" sz="1200" kern="0" dirty="0">
                <a:solidFill>
                  <a:srgbClr val="000000"/>
                </a:solidFill>
                <a:latin typeface="Menlo" panose="020B0609030804020204" pitchFamily="49" charset="0"/>
                <a:cs typeface="Times New Roman" panose="02020603050405020304" pitchFamily="18" charset="0"/>
              </a:rPr>
              <a:t>      </a:t>
            </a:r>
            <a:r>
              <a:rPr lang="en-US" altLang="zh-CN" sz="1200" kern="0" dirty="0" err="1">
                <a:solidFill>
                  <a:srgbClr val="00C832"/>
                </a:solidFill>
                <a:latin typeface="Menlo" panose="020B0609030804020204" pitchFamily="49" charset="0"/>
                <a:cs typeface="Times New Roman" panose="02020603050405020304" pitchFamily="18" charset="0"/>
              </a:rPr>
              <a:t>databaseStrategy</a:t>
            </a:r>
            <a:r>
              <a:rPr lang="en-US" altLang="zh-CN" sz="1200" kern="0" dirty="0">
                <a:solidFill>
                  <a:srgbClr val="00C832"/>
                </a:solidFill>
                <a:latin typeface="Menlo" panose="020B0609030804020204" pitchFamily="49" charset="0"/>
                <a:cs typeface="Times New Roman" panose="02020603050405020304" pitchFamily="18" charset="0"/>
              </a:rPr>
              <a:t>:</a:t>
            </a:r>
            <a:r>
              <a:rPr lang="en-US" altLang="zh-CN" sz="1200" kern="0" dirty="0">
                <a:solidFill>
                  <a:srgbClr val="000000"/>
                </a:solidFill>
                <a:latin typeface="Menlo" panose="020B0609030804020204" pitchFamily="49" charset="0"/>
                <a:cs typeface="Times New Roman" panose="02020603050405020304" pitchFamily="18" charset="0"/>
              </a:rPr>
              <a:t> </a:t>
            </a:r>
            <a:endParaRPr lang="zh-CN" altLang="zh-CN" sz="1200" kern="100" dirty="0">
              <a:latin typeface="Calibri" panose="020F0502020204030204" pitchFamily="34" charset="0"/>
              <a:cs typeface="Times New Roman" panose="02020603050405020304" pitchFamily="18" charset="0"/>
            </a:endParaRPr>
          </a:p>
          <a:p>
            <a:pPr marL="0" indent="0">
              <a:buNone/>
            </a:pPr>
            <a:r>
              <a:rPr lang="en-US" altLang="zh-CN" sz="1200" kern="0" dirty="0">
                <a:solidFill>
                  <a:srgbClr val="000000"/>
                </a:solidFill>
                <a:latin typeface="Menlo" panose="020B0609030804020204" pitchFamily="49" charset="0"/>
                <a:cs typeface="Times New Roman" panose="02020603050405020304" pitchFamily="18" charset="0"/>
              </a:rPr>
              <a:t>        </a:t>
            </a:r>
            <a:r>
              <a:rPr lang="en-US" altLang="zh-CN" sz="1200" kern="0" dirty="0">
                <a:solidFill>
                  <a:srgbClr val="00C832"/>
                </a:solidFill>
                <a:latin typeface="Menlo" panose="020B0609030804020204" pitchFamily="49" charset="0"/>
                <a:cs typeface="Times New Roman" panose="02020603050405020304" pitchFamily="18" charset="0"/>
              </a:rPr>
              <a:t>inline:</a:t>
            </a:r>
            <a:endParaRPr lang="zh-CN" altLang="zh-CN" sz="1200" kern="100" dirty="0">
              <a:latin typeface="Calibri" panose="020F0502020204030204" pitchFamily="34" charset="0"/>
              <a:cs typeface="Times New Roman" panose="02020603050405020304" pitchFamily="18" charset="0"/>
            </a:endParaRPr>
          </a:p>
          <a:p>
            <a:pPr marL="0" indent="0">
              <a:buNone/>
            </a:pPr>
            <a:r>
              <a:rPr lang="en-US" altLang="zh-CN" sz="1200" kern="0" dirty="0">
                <a:solidFill>
                  <a:srgbClr val="000000"/>
                </a:solidFill>
                <a:latin typeface="Menlo" panose="020B0609030804020204" pitchFamily="49" charset="0"/>
                <a:cs typeface="Times New Roman" panose="02020603050405020304" pitchFamily="18" charset="0"/>
              </a:rPr>
              <a:t>          </a:t>
            </a:r>
            <a:r>
              <a:rPr lang="en-US" altLang="zh-CN" sz="1200" kern="0" dirty="0" err="1">
                <a:solidFill>
                  <a:srgbClr val="00C832"/>
                </a:solidFill>
                <a:latin typeface="Menlo" panose="020B0609030804020204" pitchFamily="49" charset="0"/>
                <a:cs typeface="Times New Roman" panose="02020603050405020304" pitchFamily="18" charset="0"/>
              </a:rPr>
              <a:t>shardingColumn</a:t>
            </a:r>
            <a:r>
              <a:rPr lang="en-US" altLang="zh-CN" sz="1200" kern="0" dirty="0">
                <a:solidFill>
                  <a:srgbClr val="00C832"/>
                </a:solidFill>
                <a:latin typeface="Menlo" panose="020B0609030804020204" pitchFamily="49" charset="0"/>
                <a:cs typeface="Times New Roman" panose="02020603050405020304" pitchFamily="18" charset="0"/>
              </a:rPr>
              <a:t>:</a:t>
            </a:r>
            <a:r>
              <a:rPr lang="en-US" altLang="zh-CN" sz="1200" kern="0" dirty="0">
                <a:solidFill>
                  <a:srgbClr val="000000"/>
                </a:solidFill>
                <a:latin typeface="Menlo" panose="020B0609030804020204" pitchFamily="49" charset="0"/>
                <a:cs typeface="Times New Roman" panose="02020603050405020304" pitchFamily="18" charset="0"/>
              </a:rPr>
              <a:t> </a:t>
            </a:r>
            <a:r>
              <a:rPr lang="en-US" altLang="zh-CN" sz="1200" kern="0" dirty="0" err="1">
                <a:solidFill>
                  <a:srgbClr val="000000"/>
                </a:solidFill>
                <a:latin typeface="Menlo" panose="020B0609030804020204" pitchFamily="49" charset="0"/>
                <a:cs typeface="Times New Roman" panose="02020603050405020304" pitchFamily="18" charset="0"/>
              </a:rPr>
              <a:t>user_id</a:t>
            </a:r>
            <a:endParaRPr lang="zh-CN" altLang="zh-CN" sz="1200" kern="100" dirty="0">
              <a:latin typeface="Calibri" panose="020F0502020204030204" pitchFamily="34" charset="0"/>
              <a:cs typeface="Times New Roman" panose="02020603050405020304" pitchFamily="18" charset="0"/>
            </a:endParaRPr>
          </a:p>
          <a:p>
            <a:pPr marL="0" indent="0">
              <a:buNone/>
            </a:pPr>
            <a:r>
              <a:rPr lang="en-US" altLang="zh-CN" sz="1200" kern="0" dirty="0">
                <a:solidFill>
                  <a:srgbClr val="000000"/>
                </a:solidFill>
                <a:latin typeface="Menlo" panose="020B0609030804020204" pitchFamily="49" charset="0"/>
                <a:cs typeface="Times New Roman" panose="02020603050405020304" pitchFamily="18" charset="0"/>
              </a:rPr>
              <a:t>          </a:t>
            </a:r>
            <a:r>
              <a:rPr lang="en-US" altLang="zh-CN" sz="1200" kern="0" dirty="0" err="1">
                <a:solidFill>
                  <a:srgbClr val="00C832"/>
                </a:solidFill>
                <a:latin typeface="Menlo" panose="020B0609030804020204" pitchFamily="49" charset="0"/>
                <a:cs typeface="Times New Roman" panose="02020603050405020304" pitchFamily="18" charset="0"/>
              </a:rPr>
              <a:t>algorithmExpression</a:t>
            </a:r>
            <a:r>
              <a:rPr lang="en-US" altLang="zh-CN" sz="1200" kern="0" dirty="0">
                <a:solidFill>
                  <a:srgbClr val="00C832"/>
                </a:solidFill>
                <a:latin typeface="Menlo" panose="020B0609030804020204" pitchFamily="49" charset="0"/>
                <a:cs typeface="Times New Roman" panose="02020603050405020304" pitchFamily="18" charset="0"/>
              </a:rPr>
              <a:t>:</a:t>
            </a:r>
            <a:r>
              <a:rPr lang="en-US" altLang="zh-CN" sz="1200" kern="0" dirty="0">
                <a:solidFill>
                  <a:srgbClr val="000000"/>
                </a:solidFill>
                <a:latin typeface="Menlo" panose="020B0609030804020204" pitchFamily="49" charset="0"/>
                <a:cs typeface="Times New Roman" panose="02020603050405020304" pitchFamily="18" charset="0"/>
              </a:rPr>
              <a:t> ds_${</a:t>
            </a:r>
            <a:r>
              <a:rPr lang="en-US" altLang="zh-CN" sz="1200" kern="0" dirty="0" err="1">
                <a:solidFill>
                  <a:srgbClr val="000000"/>
                </a:solidFill>
                <a:latin typeface="Menlo" panose="020B0609030804020204" pitchFamily="49" charset="0"/>
                <a:cs typeface="Times New Roman" panose="02020603050405020304" pitchFamily="18" charset="0"/>
              </a:rPr>
              <a:t>user_id</a:t>
            </a:r>
            <a:r>
              <a:rPr lang="en-US" altLang="zh-CN" sz="1200" kern="0" dirty="0">
                <a:solidFill>
                  <a:srgbClr val="000000"/>
                </a:solidFill>
                <a:latin typeface="Menlo" panose="020B0609030804020204" pitchFamily="49" charset="0"/>
                <a:cs typeface="Times New Roman" panose="02020603050405020304" pitchFamily="18" charset="0"/>
              </a:rPr>
              <a:t> % 2}</a:t>
            </a:r>
            <a:endParaRPr lang="zh-CN" altLang="zh-CN" sz="1200" kern="100" dirty="0">
              <a:latin typeface="Calibri" panose="020F0502020204030204" pitchFamily="34" charset="0"/>
              <a:cs typeface="Times New Roman" panose="02020603050405020304" pitchFamily="18" charset="0"/>
            </a:endParaRPr>
          </a:p>
          <a:p>
            <a:pPr marL="0" indent="0">
              <a:buNone/>
            </a:pPr>
            <a:r>
              <a:rPr lang="en-US" altLang="zh-CN" sz="1200" kern="0" dirty="0">
                <a:solidFill>
                  <a:srgbClr val="000000"/>
                </a:solidFill>
                <a:latin typeface="Menlo" panose="020B0609030804020204" pitchFamily="49" charset="0"/>
                <a:cs typeface="Times New Roman" panose="02020603050405020304" pitchFamily="18" charset="0"/>
              </a:rPr>
              <a:t>      </a:t>
            </a:r>
            <a:r>
              <a:rPr lang="en-US" altLang="zh-CN" sz="1200" kern="0" dirty="0" err="1">
                <a:solidFill>
                  <a:srgbClr val="00C832"/>
                </a:solidFill>
                <a:latin typeface="Menlo" panose="020B0609030804020204" pitchFamily="49" charset="0"/>
                <a:cs typeface="Times New Roman" panose="02020603050405020304" pitchFamily="18" charset="0"/>
              </a:rPr>
              <a:t>tableStrategy</a:t>
            </a:r>
            <a:r>
              <a:rPr lang="en-US" altLang="zh-CN" sz="1200" kern="0" dirty="0">
                <a:solidFill>
                  <a:srgbClr val="00C832"/>
                </a:solidFill>
                <a:latin typeface="Menlo" panose="020B0609030804020204" pitchFamily="49" charset="0"/>
                <a:cs typeface="Times New Roman" panose="02020603050405020304" pitchFamily="18" charset="0"/>
              </a:rPr>
              <a:t>:</a:t>
            </a:r>
            <a:r>
              <a:rPr lang="en-US" altLang="zh-CN" sz="1200" kern="0" dirty="0">
                <a:solidFill>
                  <a:srgbClr val="000000"/>
                </a:solidFill>
                <a:latin typeface="Menlo" panose="020B0609030804020204" pitchFamily="49" charset="0"/>
                <a:cs typeface="Times New Roman" panose="02020603050405020304" pitchFamily="18" charset="0"/>
              </a:rPr>
              <a:t> </a:t>
            </a:r>
            <a:endParaRPr lang="zh-CN" altLang="zh-CN" sz="1200" kern="100" dirty="0">
              <a:latin typeface="Calibri" panose="020F0502020204030204" pitchFamily="34" charset="0"/>
              <a:cs typeface="Times New Roman" panose="02020603050405020304" pitchFamily="18" charset="0"/>
            </a:endParaRPr>
          </a:p>
          <a:p>
            <a:pPr marL="0" indent="0">
              <a:buNone/>
            </a:pPr>
            <a:r>
              <a:rPr lang="en-US" altLang="zh-CN" sz="1200" kern="0" dirty="0">
                <a:solidFill>
                  <a:srgbClr val="000000"/>
                </a:solidFill>
                <a:latin typeface="Menlo" panose="020B0609030804020204" pitchFamily="49" charset="0"/>
                <a:cs typeface="Times New Roman" panose="02020603050405020304" pitchFamily="18" charset="0"/>
              </a:rPr>
              <a:t>        </a:t>
            </a:r>
            <a:r>
              <a:rPr lang="en-US" altLang="zh-CN" sz="1200" kern="0" dirty="0">
                <a:solidFill>
                  <a:srgbClr val="00C832"/>
                </a:solidFill>
                <a:latin typeface="Menlo" panose="020B0609030804020204" pitchFamily="49" charset="0"/>
                <a:cs typeface="Times New Roman" panose="02020603050405020304" pitchFamily="18" charset="0"/>
              </a:rPr>
              <a:t>inline:</a:t>
            </a:r>
            <a:endParaRPr lang="zh-CN" altLang="zh-CN" sz="1200" kern="100" dirty="0">
              <a:latin typeface="Calibri" panose="020F0502020204030204" pitchFamily="34" charset="0"/>
              <a:cs typeface="Times New Roman" panose="02020603050405020304" pitchFamily="18" charset="0"/>
            </a:endParaRPr>
          </a:p>
          <a:p>
            <a:pPr marL="0" indent="0">
              <a:buNone/>
            </a:pPr>
            <a:r>
              <a:rPr lang="en-US" altLang="zh-CN" sz="1200" kern="0" dirty="0">
                <a:solidFill>
                  <a:srgbClr val="000000"/>
                </a:solidFill>
                <a:latin typeface="Menlo" panose="020B0609030804020204" pitchFamily="49" charset="0"/>
                <a:cs typeface="Times New Roman" panose="02020603050405020304" pitchFamily="18" charset="0"/>
              </a:rPr>
              <a:t>          </a:t>
            </a:r>
            <a:r>
              <a:rPr lang="en-US" altLang="zh-CN" sz="1200" kern="0" dirty="0" err="1">
                <a:solidFill>
                  <a:srgbClr val="00C832"/>
                </a:solidFill>
                <a:latin typeface="Menlo" panose="020B0609030804020204" pitchFamily="49" charset="0"/>
                <a:cs typeface="Times New Roman" panose="02020603050405020304" pitchFamily="18" charset="0"/>
              </a:rPr>
              <a:t>shardingColumn</a:t>
            </a:r>
            <a:r>
              <a:rPr lang="en-US" altLang="zh-CN" sz="1200" kern="0" dirty="0">
                <a:solidFill>
                  <a:srgbClr val="00C832"/>
                </a:solidFill>
                <a:latin typeface="Menlo" panose="020B0609030804020204" pitchFamily="49" charset="0"/>
                <a:cs typeface="Times New Roman" panose="02020603050405020304" pitchFamily="18" charset="0"/>
              </a:rPr>
              <a:t>:</a:t>
            </a:r>
            <a:r>
              <a:rPr lang="en-US" altLang="zh-CN" sz="1200" kern="0" dirty="0">
                <a:solidFill>
                  <a:srgbClr val="000000"/>
                </a:solidFill>
                <a:latin typeface="Menlo" panose="020B0609030804020204" pitchFamily="49" charset="0"/>
                <a:cs typeface="Times New Roman" panose="02020603050405020304" pitchFamily="18" charset="0"/>
              </a:rPr>
              <a:t> </a:t>
            </a:r>
            <a:r>
              <a:rPr lang="en-US" altLang="zh-CN" sz="1200" kern="0" dirty="0" err="1">
                <a:solidFill>
                  <a:srgbClr val="000000"/>
                </a:solidFill>
                <a:latin typeface="Menlo" panose="020B0609030804020204" pitchFamily="49" charset="0"/>
                <a:cs typeface="Times New Roman" panose="02020603050405020304" pitchFamily="18" charset="0"/>
              </a:rPr>
              <a:t>order_id</a:t>
            </a:r>
            <a:endParaRPr lang="zh-CN" altLang="zh-CN" sz="1200" kern="100" dirty="0">
              <a:latin typeface="Calibri" panose="020F0502020204030204" pitchFamily="34" charset="0"/>
              <a:cs typeface="Times New Roman" panose="02020603050405020304" pitchFamily="18" charset="0"/>
            </a:endParaRPr>
          </a:p>
          <a:p>
            <a:pPr marL="0" indent="0">
              <a:buNone/>
            </a:pPr>
            <a:r>
              <a:rPr lang="en-US" altLang="zh-CN" sz="1200" kern="0" dirty="0">
                <a:solidFill>
                  <a:srgbClr val="000000"/>
                </a:solidFill>
                <a:latin typeface="Menlo" panose="020B0609030804020204" pitchFamily="49" charset="0"/>
                <a:cs typeface="Times New Roman" panose="02020603050405020304" pitchFamily="18" charset="0"/>
              </a:rPr>
              <a:t>          </a:t>
            </a:r>
            <a:r>
              <a:rPr lang="en-US" altLang="zh-CN" sz="1200" kern="0" dirty="0" err="1">
                <a:solidFill>
                  <a:srgbClr val="00C832"/>
                </a:solidFill>
                <a:latin typeface="Menlo" panose="020B0609030804020204" pitchFamily="49" charset="0"/>
                <a:cs typeface="Times New Roman" panose="02020603050405020304" pitchFamily="18" charset="0"/>
              </a:rPr>
              <a:t>algorithmExpression</a:t>
            </a:r>
            <a:r>
              <a:rPr lang="en-US" altLang="zh-CN" sz="1200" kern="0" dirty="0">
                <a:solidFill>
                  <a:srgbClr val="00C832"/>
                </a:solidFill>
                <a:latin typeface="Menlo" panose="020B0609030804020204" pitchFamily="49" charset="0"/>
                <a:cs typeface="Times New Roman" panose="02020603050405020304" pitchFamily="18" charset="0"/>
              </a:rPr>
              <a:t>:</a:t>
            </a:r>
            <a:r>
              <a:rPr lang="en-US" altLang="zh-CN" sz="1200" kern="0" dirty="0">
                <a:solidFill>
                  <a:srgbClr val="000000"/>
                </a:solidFill>
                <a:latin typeface="Menlo" panose="020B0609030804020204" pitchFamily="49" charset="0"/>
                <a:cs typeface="Times New Roman" panose="02020603050405020304" pitchFamily="18" charset="0"/>
              </a:rPr>
              <a:t> </a:t>
            </a:r>
            <a:r>
              <a:rPr lang="en-US" altLang="zh-CN" sz="1200" kern="0" dirty="0" err="1">
                <a:solidFill>
                  <a:srgbClr val="000000"/>
                </a:solidFill>
                <a:latin typeface="Menlo" panose="020B0609030804020204" pitchFamily="49" charset="0"/>
                <a:cs typeface="Times New Roman" panose="02020603050405020304" pitchFamily="18" charset="0"/>
              </a:rPr>
              <a:t>t_order</a:t>
            </a:r>
            <a:r>
              <a:rPr lang="en-US" altLang="zh-CN" sz="1200" kern="0" dirty="0">
                <a:solidFill>
                  <a:srgbClr val="000000"/>
                </a:solidFill>
                <a:latin typeface="Menlo" panose="020B0609030804020204" pitchFamily="49" charset="0"/>
                <a:cs typeface="Times New Roman" panose="02020603050405020304" pitchFamily="18" charset="0"/>
              </a:rPr>
              <a:t>_${</a:t>
            </a:r>
            <a:r>
              <a:rPr lang="en-US" altLang="zh-CN" sz="1200" kern="0" dirty="0" err="1">
                <a:solidFill>
                  <a:srgbClr val="000000"/>
                </a:solidFill>
                <a:latin typeface="Menlo" panose="020B0609030804020204" pitchFamily="49" charset="0"/>
                <a:cs typeface="Times New Roman" panose="02020603050405020304" pitchFamily="18" charset="0"/>
              </a:rPr>
              <a:t>order_id</a:t>
            </a:r>
            <a:r>
              <a:rPr lang="en-US" altLang="zh-CN" sz="1200" kern="0" dirty="0">
                <a:solidFill>
                  <a:srgbClr val="000000"/>
                </a:solidFill>
                <a:latin typeface="Menlo" panose="020B0609030804020204" pitchFamily="49" charset="0"/>
                <a:cs typeface="Times New Roman" panose="02020603050405020304" pitchFamily="18" charset="0"/>
              </a:rPr>
              <a:t> % 2}</a:t>
            </a:r>
            <a:endParaRPr lang="zh-CN" altLang="zh-CN" sz="1200" kern="100" dirty="0">
              <a:latin typeface="Calibri" panose="020F0502020204030204" pitchFamily="34" charset="0"/>
              <a:cs typeface="Times New Roman" panose="02020603050405020304" pitchFamily="18" charset="0"/>
            </a:endParaRPr>
          </a:p>
          <a:p>
            <a:pPr marL="0" indent="0">
              <a:buNone/>
            </a:pPr>
            <a:r>
              <a:rPr lang="en-US" altLang="zh-CN" sz="1200" kern="0" dirty="0">
                <a:latin typeface="Menlo" panose="020B0609030804020204" pitchFamily="49" charset="0"/>
                <a:cs typeface="Times New Roman" panose="02020603050405020304" pitchFamily="18" charset="0"/>
              </a:rPr>
              <a:t> </a:t>
            </a:r>
            <a:endParaRPr lang="zh-CN" altLang="zh-CN" sz="1200" kern="100" dirty="0">
              <a:latin typeface="Calibri" panose="020F0502020204030204" pitchFamily="34" charset="0"/>
              <a:cs typeface="Times New Roman" panose="02020603050405020304" pitchFamily="18" charset="0"/>
            </a:endParaRPr>
          </a:p>
          <a:p>
            <a:pPr marL="0" indent="0">
              <a:buNone/>
            </a:pPr>
            <a:r>
              <a:rPr lang="en-US" altLang="zh-CN" sz="1200" kern="0" dirty="0">
                <a:solidFill>
                  <a:srgbClr val="000000"/>
                </a:solidFill>
                <a:latin typeface="Menlo" panose="020B0609030804020204" pitchFamily="49" charset="0"/>
                <a:cs typeface="Times New Roman" panose="02020603050405020304" pitchFamily="18" charset="0"/>
              </a:rPr>
              <a:t>  </a:t>
            </a:r>
            <a:r>
              <a:rPr lang="en-US" altLang="zh-CN" sz="1200" kern="0" dirty="0">
                <a:solidFill>
                  <a:srgbClr val="FF0032"/>
                </a:solidFill>
                <a:latin typeface="Menlo" panose="020B0609030804020204" pitchFamily="49" charset="0"/>
                <a:cs typeface="Times New Roman" panose="02020603050405020304" pitchFamily="18" charset="0"/>
              </a:rPr>
              <a:t>#</a:t>
            </a:r>
            <a:r>
              <a:rPr lang="zh-CN" altLang="zh-CN" sz="1200" kern="0" dirty="0">
                <a:solidFill>
                  <a:srgbClr val="FF0032"/>
                </a:solidFill>
                <a:latin typeface="Menlo" panose="020B0609030804020204" pitchFamily="49" charset="0"/>
                <a:cs typeface="Menlo" panose="020B0609030804020204" pitchFamily="49" charset="0"/>
              </a:rPr>
              <a:t>属性配置</a:t>
            </a:r>
            <a:r>
              <a:rPr lang="en-US" altLang="zh-CN" sz="1200" kern="0" dirty="0">
                <a:solidFill>
                  <a:srgbClr val="FF0032"/>
                </a:solidFill>
                <a:latin typeface="Menlo" panose="020B0609030804020204" pitchFamily="49" charset="0"/>
                <a:cs typeface="Times New Roman" panose="02020603050405020304" pitchFamily="18" charset="0"/>
              </a:rPr>
              <a:t>(</a:t>
            </a:r>
            <a:r>
              <a:rPr lang="zh-CN" altLang="zh-CN" sz="1200" kern="0" dirty="0">
                <a:solidFill>
                  <a:srgbClr val="FF0032"/>
                </a:solidFill>
                <a:latin typeface="Menlo" panose="020B0609030804020204" pitchFamily="49" charset="0"/>
                <a:cs typeface="Menlo" panose="020B0609030804020204" pitchFamily="49" charset="0"/>
              </a:rPr>
              <a:t>可选</a:t>
            </a:r>
            <a:r>
              <a:rPr lang="en-US" altLang="zh-CN" sz="1200" kern="0" dirty="0">
                <a:solidFill>
                  <a:srgbClr val="FF0032"/>
                </a:solidFill>
                <a:latin typeface="Menlo" panose="020B0609030804020204" pitchFamily="49" charset="0"/>
                <a:cs typeface="Times New Roman" panose="02020603050405020304" pitchFamily="18" charset="0"/>
              </a:rPr>
              <a:t>)</a:t>
            </a:r>
            <a:endParaRPr lang="zh-CN" altLang="zh-CN" sz="1200" kern="100" dirty="0">
              <a:latin typeface="Calibri" panose="020F0502020204030204" pitchFamily="34" charset="0"/>
              <a:cs typeface="Times New Roman" panose="02020603050405020304" pitchFamily="18" charset="0"/>
            </a:endParaRPr>
          </a:p>
          <a:p>
            <a:pPr marL="0" indent="0">
              <a:buNone/>
            </a:pPr>
            <a:r>
              <a:rPr lang="en-US" altLang="zh-CN" sz="1200" kern="0" dirty="0">
                <a:solidFill>
                  <a:srgbClr val="000000"/>
                </a:solidFill>
                <a:latin typeface="Menlo" panose="020B0609030804020204" pitchFamily="49" charset="0"/>
                <a:cs typeface="Times New Roman" panose="02020603050405020304" pitchFamily="18" charset="0"/>
              </a:rPr>
              <a:t>  </a:t>
            </a:r>
            <a:r>
              <a:rPr lang="en-US" altLang="zh-CN" sz="1200" kern="0" dirty="0">
                <a:solidFill>
                  <a:srgbClr val="00C832"/>
                </a:solidFill>
                <a:latin typeface="Menlo" panose="020B0609030804020204" pitchFamily="49" charset="0"/>
                <a:cs typeface="Times New Roman" panose="02020603050405020304" pitchFamily="18" charset="0"/>
              </a:rPr>
              <a:t>props:</a:t>
            </a:r>
            <a:endParaRPr lang="zh-CN" altLang="zh-CN" sz="1200" kern="100" dirty="0">
              <a:latin typeface="Calibri" panose="020F0502020204030204" pitchFamily="34" charset="0"/>
              <a:cs typeface="Times New Roman" panose="02020603050405020304" pitchFamily="18" charset="0"/>
            </a:endParaRPr>
          </a:p>
          <a:p>
            <a:pPr marL="0" indent="0">
              <a:buNone/>
            </a:pPr>
            <a:r>
              <a:rPr lang="en-US" altLang="zh-CN" sz="1200" kern="0" dirty="0">
                <a:solidFill>
                  <a:srgbClr val="000000"/>
                </a:solidFill>
                <a:latin typeface="Menlo" panose="020B0609030804020204" pitchFamily="49" charset="0"/>
                <a:cs typeface="Times New Roman" panose="02020603050405020304" pitchFamily="18" charset="0"/>
              </a:rPr>
              <a:t>    </a:t>
            </a:r>
            <a:r>
              <a:rPr lang="en-US" altLang="zh-CN" sz="1200" kern="0" dirty="0">
                <a:solidFill>
                  <a:srgbClr val="FF0032"/>
                </a:solidFill>
                <a:latin typeface="Menlo" panose="020B0609030804020204" pitchFamily="49" charset="0"/>
                <a:cs typeface="Times New Roman" panose="02020603050405020304" pitchFamily="18" charset="0"/>
              </a:rPr>
              <a:t>#</a:t>
            </a:r>
            <a:r>
              <a:rPr lang="zh-CN" altLang="zh-CN" sz="1200" kern="0" dirty="0">
                <a:solidFill>
                  <a:srgbClr val="FF0032"/>
                </a:solidFill>
                <a:latin typeface="Menlo" panose="020B0609030804020204" pitchFamily="49" charset="0"/>
                <a:cs typeface="Menlo" panose="020B0609030804020204" pitchFamily="49" charset="0"/>
              </a:rPr>
              <a:t>是否开启</a:t>
            </a:r>
            <a:r>
              <a:rPr lang="en-US" altLang="zh-CN" sz="1200" kern="0" dirty="0">
                <a:solidFill>
                  <a:srgbClr val="FF0032"/>
                </a:solidFill>
                <a:latin typeface="Menlo" panose="020B0609030804020204" pitchFamily="49" charset="0"/>
                <a:cs typeface="Times New Roman" panose="02020603050405020304" pitchFamily="18" charset="0"/>
              </a:rPr>
              <a:t>SQL</a:t>
            </a:r>
            <a:r>
              <a:rPr lang="zh-CN" altLang="zh-CN" sz="1200" kern="0" dirty="0">
                <a:solidFill>
                  <a:srgbClr val="FF0032"/>
                </a:solidFill>
                <a:latin typeface="Menlo" panose="020B0609030804020204" pitchFamily="49" charset="0"/>
                <a:cs typeface="Menlo" panose="020B0609030804020204" pitchFamily="49" charset="0"/>
              </a:rPr>
              <a:t>显示，默认值</a:t>
            </a:r>
            <a:r>
              <a:rPr lang="en-US" altLang="zh-CN" sz="1200" kern="0" dirty="0">
                <a:solidFill>
                  <a:srgbClr val="FF0032"/>
                </a:solidFill>
                <a:latin typeface="Menlo" panose="020B0609030804020204" pitchFamily="49" charset="0"/>
                <a:cs typeface="Times New Roman" panose="02020603050405020304" pitchFamily="18" charset="0"/>
              </a:rPr>
              <a:t>: false</a:t>
            </a:r>
            <a:endParaRPr lang="zh-CN" altLang="zh-CN" sz="1200" kern="100" dirty="0">
              <a:latin typeface="Calibri" panose="020F0502020204030204" pitchFamily="34" charset="0"/>
              <a:cs typeface="Times New Roman" panose="02020603050405020304" pitchFamily="18" charset="0"/>
            </a:endParaRPr>
          </a:p>
          <a:p>
            <a:pPr marL="0" indent="0">
              <a:buNone/>
            </a:pPr>
            <a:r>
              <a:rPr lang="en-US" altLang="zh-CN" sz="1200" kern="0" dirty="0">
                <a:solidFill>
                  <a:srgbClr val="000000"/>
                </a:solidFill>
                <a:latin typeface="Menlo" panose="020B0609030804020204" pitchFamily="49" charset="0"/>
                <a:cs typeface="Times New Roman" panose="02020603050405020304" pitchFamily="18" charset="0"/>
              </a:rPr>
              <a:t>    </a:t>
            </a:r>
            <a:r>
              <a:rPr lang="en-US" altLang="zh-CN" sz="1200" kern="0" dirty="0" err="1">
                <a:solidFill>
                  <a:srgbClr val="00C832"/>
                </a:solidFill>
                <a:latin typeface="Menlo" panose="020B0609030804020204" pitchFamily="49" charset="0"/>
                <a:cs typeface="Times New Roman" panose="02020603050405020304" pitchFamily="18" charset="0"/>
              </a:rPr>
              <a:t>sql.show</a:t>
            </a:r>
            <a:r>
              <a:rPr lang="en-US" altLang="zh-CN" sz="1200" kern="0" dirty="0">
                <a:solidFill>
                  <a:srgbClr val="00C832"/>
                </a:solidFill>
                <a:latin typeface="Menlo" panose="020B0609030804020204" pitchFamily="49" charset="0"/>
                <a:cs typeface="Times New Roman" panose="02020603050405020304" pitchFamily="18" charset="0"/>
              </a:rPr>
              <a:t>:</a:t>
            </a:r>
            <a:r>
              <a:rPr lang="en-US" altLang="zh-CN" sz="1200" kern="0" dirty="0">
                <a:solidFill>
                  <a:srgbClr val="000000"/>
                </a:solidFill>
                <a:latin typeface="Menlo" panose="020B0609030804020204" pitchFamily="49" charset="0"/>
                <a:cs typeface="Times New Roman" panose="02020603050405020304" pitchFamily="18" charset="0"/>
              </a:rPr>
              <a:t> </a:t>
            </a:r>
            <a:r>
              <a:rPr lang="en-US" altLang="zh-CN" sz="1200" b="1" kern="0" dirty="0">
                <a:solidFill>
                  <a:srgbClr val="094F05"/>
                </a:solidFill>
                <a:latin typeface="Menlo" panose="020B0609030804020204" pitchFamily="49" charset="0"/>
                <a:cs typeface="Times New Roman" panose="02020603050405020304" pitchFamily="18" charset="0"/>
              </a:rPr>
              <a:t>true</a:t>
            </a:r>
            <a:endParaRPr lang="zh-CN" altLang="zh-CN" sz="1200" kern="100" dirty="0">
              <a:latin typeface="Calibri" panose="020F0502020204030204" pitchFamily="34" charset="0"/>
              <a:cs typeface="Times New Roman" panose="02020603050405020304" pitchFamily="18" charset="0"/>
            </a:endParaRPr>
          </a:p>
          <a:p>
            <a:pPr marL="0" indent="0">
              <a:buNone/>
            </a:pPr>
            <a:r>
              <a:rPr lang="en-US" altLang="zh-CN" sz="1200" kern="100" dirty="0">
                <a:solidFill>
                  <a:srgbClr val="000000"/>
                </a:solidFill>
                <a:latin typeface="Menlo" panose="020B0609030804020204" pitchFamily="49" charset="0"/>
              </a:rPr>
              <a:t>    </a:t>
            </a:r>
            <a:r>
              <a:rPr lang="en-US" altLang="zh-CN" sz="1200" kern="100" dirty="0">
                <a:solidFill>
                  <a:srgbClr val="FF0032"/>
                </a:solidFill>
                <a:latin typeface="Menlo" panose="020B0609030804020204" pitchFamily="49" charset="0"/>
              </a:rPr>
              <a:t>#</a:t>
            </a:r>
            <a:r>
              <a:rPr lang="en-US" altLang="zh-CN" sz="1200" kern="100" dirty="0" err="1">
                <a:solidFill>
                  <a:srgbClr val="FF0032"/>
                </a:solidFill>
                <a:latin typeface="Menlo" panose="020B0609030804020204" pitchFamily="49" charset="0"/>
              </a:rPr>
              <a:t>executor.size</a:t>
            </a:r>
            <a:r>
              <a:rPr lang="en-US" altLang="zh-CN" sz="1200" kern="100" dirty="0">
                <a:solidFill>
                  <a:srgbClr val="FF0032"/>
                </a:solidFill>
                <a:latin typeface="Menlo" panose="020B0609030804020204" pitchFamily="49" charset="0"/>
              </a:rPr>
              <a:t>: </a:t>
            </a:r>
            <a:r>
              <a:rPr lang="zh-CN" altLang="zh-CN" sz="1200" kern="100" dirty="0">
                <a:solidFill>
                  <a:srgbClr val="FF0032"/>
                </a:solidFill>
                <a:latin typeface="Menlo" panose="020B0609030804020204" pitchFamily="49" charset="0"/>
                <a:cs typeface="Menlo" panose="020B0609030804020204" pitchFamily="49" charset="0"/>
              </a:rPr>
              <a:t>工作线程数量，默认值</a:t>
            </a:r>
            <a:r>
              <a:rPr lang="en-US" altLang="zh-CN" sz="1200" kern="100" dirty="0">
                <a:solidFill>
                  <a:srgbClr val="FF0032"/>
                </a:solidFill>
                <a:latin typeface="Menlo" panose="020B0609030804020204" pitchFamily="49" charset="0"/>
              </a:rPr>
              <a:t>: CPU</a:t>
            </a:r>
            <a:r>
              <a:rPr lang="zh-CN" altLang="zh-CN" sz="1200" kern="100" dirty="0">
                <a:solidFill>
                  <a:srgbClr val="FF0032"/>
                </a:solidFill>
                <a:latin typeface="Menlo" panose="020B0609030804020204" pitchFamily="49" charset="0"/>
                <a:cs typeface="Menlo" panose="020B0609030804020204" pitchFamily="49" charset="0"/>
              </a:rPr>
              <a:t>核数</a:t>
            </a:r>
            <a:endParaRPr lang="zh-CN" altLang="zh-CN" sz="1200" dirty="0"/>
          </a:p>
        </p:txBody>
      </p:sp>
    </p:spTree>
    <p:extLst>
      <p:ext uri="{BB962C8B-B14F-4D97-AF65-F5344CB8AC3E}">
        <p14:creationId xmlns:p14="http://schemas.microsoft.com/office/powerpoint/2010/main" val="4111916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600" b="1" dirty="0"/>
              <a:t>使用技术</a:t>
            </a:r>
            <a:endParaRPr lang="zh-CN" altLang="zh-CN" sz="3600" dirty="0"/>
          </a:p>
        </p:txBody>
      </p:sp>
      <p:sp>
        <p:nvSpPr>
          <p:cNvPr id="3" name="内容占位符 2"/>
          <p:cNvSpPr>
            <a:spLocks noGrp="1"/>
          </p:cNvSpPr>
          <p:nvPr>
            <p:ph idx="1"/>
          </p:nvPr>
        </p:nvSpPr>
        <p:spPr/>
        <p:txBody>
          <a:bodyPr>
            <a:normAutofit/>
          </a:bodyPr>
          <a:lstStyle/>
          <a:p>
            <a:pPr>
              <a:buAutoNum type="arabicPeriod"/>
            </a:pPr>
            <a:r>
              <a:rPr lang="en-US" altLang="zh-CN" sz="1800" dirty="0">
                <a:latin typeface="Kaiti SC" panose="02010600040101010101" pitchFamily="2" charset="-122"/>
                <a:ea typeface="Kaiti SC" panose="02010600040101010101" pitchFamily="2" charset="-122"/>
              </a:rPr>
              <a:t>Spring</a:t>
            </a:r>
            <a:r>
              <a:rPr lang="zh-CN" altLang="en-US" sz="1800" dirty="0">
                <a:latin typeface="Kaiti SC" panose="02010600040101010101" pitchFamily="2" charset="-122"/>
                <a:ea typeface="Kaiti SC" panose="02010600040101010101" pitchFamily="2" charset="-122"/>
              </a:rPr>
              <a:t> </a:t>
            </a:r>
            <a:r>
              <a:rPr lang="en-US" altLang="zh-CN" sz="1800" dirty="0">
                <a:latin typeface="Kaiti SC" panose="02010600040101010101" pitchFamily="2" charset="-122"/>
                <a:ea typeface="Kaiti SC" panose="02010600040101010101" pitchFamily="2" charset="-122"/>
              </a:rPr>
              <a:t>Boot</a:t>
            </a:r>
          </a:p>
          <a:p>
            <a:pPr>
              <a:buAutoNum type="arabicPeriod"/>
            </a:pPr>
            <a:r>
              <a:rPr lang="en-US" altLang="zh-CN" sz="1800" dirty="0" err="1">
                <a:latin typeface="Kaiti SC" panose="02010600040101010101" pitchFamily="2" charset="-122"/>
                <a:ea typeface="Kaiti SC" panose="02010600040101010101" pitchFamily="2" charset="-122"/>
              </a:rPr>
              <a:t>Sharding</a:t>
            </a:r>
            <a:r>
              <a:rPr lang="en-US" altLang="zh-CN" sz="1800" dirty="0">
                <a:latin typeface="Kaiti SC" panose="02010600040101010101" pitchFamily="2" charset="-122"/>
                <a:ea typeface="Kaiti SC" panose="02010600040101010101" pitchFamily="2" charset="-122"/>
              </a:rPr>
              <a:t>-JDBC</a:t>
            </a:r>
          </a:p>
          <a:p>
            <a:pPr>
              <a:buAutoNum type="arabicPeriod"/>
            </a:pPr>
            <a:r>
              <a:rPr lang="en-US" altLang="zh-CN" sz="1800" dirty="0">
                <a:latin typeface="Kaiti SC" panose="02010600040101010101" pitchFamily="2" charset="-122"/>
                <a:ea typeface="Kaiti SC" panose="02010600040101010101" pitchFamily="2" charset="-122"/>
              </a:rPr>
              <a:t>Spring</a:t>
            </a:r>
            <a:r>
              <a:rPr lang="zh-CN" altLang="en-US" sz="1800" dirty="0">
                <a:latin typeface="Kaiti SC" panose="02010600040101010101" pitchFamily="2" charset="-122"/>
                <a:ea typeface="Kaiti SC" panose="02010600040101010101" pitchFamily="2" charset="-122"/>
              </a:rPr>
              <a:t> </a:t>
            </a:r>
            <a:r>
              <a:rPr lang="en-US" altLang="zh-CN" sz="1800" dirty="0">
                <a:latin typeface="Kaiti SC" panose="02010600040101010101" pitchFamily="2" charset="-122"/>
                <a:ea typeface="Kaiti SC" panose="02010600040101010101" pitchFamily="2" charset="-122"/>
              </a:rPr>
              <a:t>Data</a:t>
            </a:r>
            <a:r>
              <a:rPr lang="zh-CN" altLang="en-US" sz="1800" dirty="0">
                <a:latin typeface="Kaiti SC" panose="02010600040101010101" pitchFamily="2" charset="-122"/>
                <a:ea typeface="Kaiti SC" panose="02010600040101010101" pitchFamily="2" charset="-122"/>
              </a:rPr>
              <a:t> </a:t>
            </a:r>
            <a:r>
              <a:rPr lang="en-US" altLang="zh-CN" sz="1800" dirty="0">
                <a:latin typeface="Kaiti SC" panose="02010600040101010101" pitchFamily="2" charset="-122"/>
                <a:ea typeface="Kaiti SC" panose="02010600040101010101" pitchFamily="2" charset="-122"/>
              </a:rPr>
              <a:t>JPA</a:t>
            </a:r>
          </a:p>
          <a:p>
            <a:pPr>
              <a:buAutoNum type="arabicPeriod"/>
            </a:pPr>
            <a:r>
              <a:rPr lang="en-US" altLang="zh-CN" sz="1800" dirty="0" err="1">
                <a:latin typeface="Kaiti SC" panose="02010600040101010101" pitchFamily="2" charset="-122"/>
                <a:ea typeface="Kaiti SC" panose="02010600040101010101" pitchFamily="2" charset="-122"/>
              </a:rPr>
              <a:t>MyBatis</a:t>
            </a:r>
            <a:r>
              <a:rPr lang="zh-CN" altLang="en-US" sz="1800" dirty="0">
                <a:latin typeface="Kaiti SC" panose="02010600040101010101" pitchFamily="2" charset="-122"/>
                <a:ea typeface="Kaiti SC" panose="02010600040101010101" pitchFamily="2" charset="-122"/>
              </a:rPr>
              <a:t>注解</a:t>
            </a:r>
            <a:endParaRPr lang="en-US" altLang="zh-CN" sz="1800" dirty="0">
              <a:latin typeface="Kaiti SC" panose="02010600040101010101" pitchFamily="2" charset="-122"/>
              <a:ea typeface="Kaiti SC" panose="02010600040101010101" pitchFamily="2" charset="-122"/>
            </a:endParaRPr>
          </a:p>
          <a:p>
            <a:pPr>
              <a:buAutoNum type="arabicPeriod"/>
            </a:pPr>
            <a:r>
              <a:rPr lang="en-US" altLang="zh-CN" sz="1800" dirty="0">
                <a:latin typeface="Kaiti SC" panose="02010600040101010101" pitchFamily="2" charset="-122"/>
                <a:ea typeface="Kaiti SC" panose="02010600040101010101" pitchFamily="2" charset="-122"/>
              </a:rPr>
              <a:t>MySQL</a:t>
            </a:r>
            <a:r>
              <a:rPr lang="zh-CN" altLang="en-US" sz="1800" dirty="0">
                <a:latin typeface="Kaiti SC" panose="02010600040101010101" pitchFamily="2" charset="-122"/>
                <a:ea typeface="Kaiti SC" panose="02010600040101010101" pitchFamily="2" charset="-122"/>
              </a:rPr>
              <a:t> </a:t>
            </a:r>
            <a:r>
              <a:rPr lang="en-US" altLang="zh-CN" sz="1800" dirty="0">
                <a:latin typeface="Kaiti SC" panose="02010600040101010101" pitchFamily="2" charset="-122"/>
                <a:ea typeface="Kaiti SC" panose="02010600040101010101" pitchFamily="2" charset="-122"/>
              </a:rPr>
              <a:t>8.0.12</a:t>
            </a:r>
          </a:p>
          <a:p>
            <a:pPr>
              <a:buAutoNum type="arabicPeriod"/>
            </a:pPr>
            <a:r>
              <a:rPr lang="en-US" altLang="zh-CN" sz="1800" dirty="0">
                <a:latin typeface="Kaiti SC" panose="02010600040101010101" pitchFamily="2" charset="-122"/>
                <a:ea typeface="Kaiti SC" panose="02010600040101010101" pitchFamily="2" charset="-122"/>
              </a:rPr>
              <a:t>Java</a:t>
            </a:r>
            <a:r>
              <a:rPr lang="zh-CN" altLang="en-US" sz="1800" dirty="0">
                <a:latin typeface="Kaiti SC" panose="02010600040101010101" pitchFamily="2" charset="-122"/>
                <a:ea typeface="Kaiti SC" panose="02010600040101010101" pitchFamily="2" charset="-122"/>
              </a:rPr>
              <a:t> </a:t>
            </a:r>
            <a:r>
              <a:rPr lang="en-US" altLang="zh-CN" sz="1800" dirty="0">
                <a:latin typeface="Kaiti SC" panose="02010600040101010101" pitchFamily="2" charset="-122"/>
                <a:ea typeface="Kaiti SC" panose="02010600040101010101" pitchFamily="2" charset="-122"/>
              </a:rPr>
              <a:t>8</a:t>
            </a:r>
          </a:p>
          <a:p>
            <a:pPr>
              <a:buAutoNum type="arabicPeriod"/>
            </a:pPr>
            <a:r>
              <a:rPr lang="en-US" altLang="zh-CN" sz="1800" dirty="0">
                <a:latin typeface="Kaiti SC" panose="02010600040101010101" pitchFamily="2" charset="-122"/>
                <a:ea typeface="Kaiti SC" panose="02010600040101010101" pitchFamily="2" charset="-122"/>
              </a:rPr>
              <a:t>Druid</a:t>
            </a:r>
          </a:p>
          <a:p>
            <a:pPr>
              <a:buAutoNum type="arabicPeriod"/>
            </a:pPr>
            <a:r>
              <a:rPr lang="en-US" altLang="zh-CN" sz="1800" dirty="0" err="1">
                <a:latin typeface="Kaiti SC" panose="02010600040101010101" pitchFamily="2" charset="-122"/>
                <a:ea typeface="Kaiti SC" panose="02010600040101010101" pitchFamily="2" charset="-122"/>
              </a:rPr>
              <a:t>Yaml</a:t>
            </a:r>
            <a:endParaRPr lang="en-US" altLang="zh-CN" sz="1800" dirty="0">
              <a:latin typeface="Kaiti SC" panose="02010600040101010101" pitchFamily="2" charset="-122"/>
              <a:ea typeface="Kaiti SC" panose="02010600040101010101" pitchFamily="2" charset="-122"/>
            </a:endParaRPr>
          </a:p>
          <a:p>
            <a:pPr>
              <a:buAutoNum type="arabicPeriod"/>
            </a:pPr>
            <a:r>
              <a:rPr lang="en-US" altLang="zh-CN" sz="1800" dirty="0" err="1">
                <a:latin typeface="Kaiti SC" panose="02010600040101010101" pitchFamily="2" charset="-122"/>
                <a:ea typeface="Kaiti SC" panose="02010600040101010101" pitchFamily="2" charset="-122"/>
              </a:rPr>
              <a:t>Logback</a:t>
            </a:r>
            <a:endParaRPr lang="en-US" altLang="zh-CN" sz="1800" dirty="0">
              <a:latin typeface="Kaiti SC" panose="02010600040101010101" pitchFamily="2" charset="-122"/>
              <a:ea typeface="Kaiti SC" panose="02010600040101010101" pitchFamily="2" charset="-122"/>
            </a:endParaRPr>
          </a:p>
          <a:p>
            <a:pPr>
              <a:buAutoNum type="arabicPeriod"/>
            </a:pPr>
            <a:endParaRPr lang="en-US" altLang="zh-CN" sz="1800" dirty="0">
              <a:latin typeface="Kaiti SC" panose="02010600040101010101" pitchFamily="2" charset="-122"/>
              <a:ea typeface="Kaiti SC" panose="02010600040101010101" pitchFamily="2" charset="-122"/>
            </a:endParaRPr>
          </a:p>
          <a:p>
            <a:pPr>
              <a:buAutoNum type="arabicPeriod"/>
            </a:pPr>
            <a:endParaRPr lang="en-US" altLang="zh-CN" sz="1800" dirty="0">
              <a:latin typeface="Kaiti SC" panose="02010600040101010101" pitchFamily="2" charset="-122"/>
              <a:ea typeface="Kaiti SC" panose="02010600040101010101" pitchFamily="2" charset="-122"/>
            </a:endParaRPr>
          </a:p>
          <a:p>
            <a:pPr>
              <a:buAutoNum type="arabicPeriod"/>
            </a:pPr>
            <a:endParaRPr lang="en-US" altLang="zh-CN" sz="1800" dirty="0">
              <a:latin typeface="Kaiti SC" panose="02010600040101010101" pitchFamily="2" charset="-122"/>
              <a:ea typeface="Kaiti SC" panose="02010600040101010101" pitchFamily="2" charset="-122"/>
            </a:endParaRPr>
          </a:p>
          <a:p>
            <a:pPr marL="0" indent="0">
              <a:buNone/>
            </a:pPr>
            <a:r>
              <a:rPr lang="en-US" altLang="zh-CN" sz="1800" dirty="0">
                <a:solidFill>
                  <a:srgbClr val="C00000"/>
                </a:solidFill>
                <a:latin typeface="Kaiti SC" panose="02010600040101010101" pitchFamily="2" charset="-122"/>
                <a:ea typeface="Kaiti SC" panose="02010600040101010101" pitchFamily="2" charset="-122"/>
              </a:rPr>
              <a:t>[</a:t>
            </a:r>
            <a:r>
              <a:rPr lang="zh-CN" altLang="en-US" sz="1800" dirty="0">
                <a:solidFill>
                  <a:srgbClr val="C00000"/>
                </a:solidFill>
                <a:latin typeface="Kaiti SC" panose="02010600040101010101" pitchFamily="2" charset="-122"/>
                <a:ea typeface="Kaiti SC" panose="02010600040101010101" pitchFamily="2" charset="-122"/>
              </a:rPr>
              <a:t>提供每个视频的源码下载</a:t>
            </a:r>
            <a:r>
              <a:rPr lang="en-US" altLang="zh-CN" sz="1800" dirty="0">
                <a:solidFill>
                  <a:srgbClr val="C00000"/>
                </a:solidFill>
                <a:latin typeface="Kaiti SC" panose="02010600040101010101" pitchFamily="2" charset="-122"/>
                <a:ea typeface="Kaiti SC" panose="02010600040101010101" pitchFamily="2" charset="-122"/>
              </a:rPr>
              <a:t>]</a:t>
            </a:r>
          </a:p>
        </p:txBody>
      </p:sp>
    </p:spTree>
    <p:extLst>
      <p:ext uri="{BB962C8B-B14F-4D97-AF65-F5344CB8AC3E}">
        <p14:creationId xmlns:p14="http://schemas.microsoft.com/office/powerpoint/2010/main" val="198583362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zh-CN" b="1" dirty="0"/>
              <a:t>二、编码测试</a:t>
            </a:r>
            <a:endParaRPr lang="zh-CN" altLang="zh-CN" dirty="0"/>
          </a:p>
        </p:txBody>
      </p:sp>
      <p:sp>
        <p:nvSpPr>
          <p:cNvPr id="3" name="内容占位符 2"/>
          <p:cNvSpPr>
            <a:spLocks noGrp="1"/>
          </p:cNvSpPr>
          <p:nvPr>
            <p:ph idx="1"/>
          </p:nvPr>
        </p:nvSpPr>
        <p:spPr/>
        <p:txBody>
          <a:bodyPr>
            <a:noAutofit/>
          </a:bodyPr>
          <a:lstStyle/>
          <a:p>
            <a:pPr marL="0" indent="0">
              <a:buNone/>
            </a:pPr>
            <a:r>
              <a:rPr lang="en-US" altLang="zh-CN" sz="1200" kern="0" dirty="0" err="1">
                <a:solidFill>
                  <a:srgbClr val="000000"/>
                </a:solidFill>
                <a:latin typeface="Menlo" panose="020B0609030804020204" pitchFamily="49" charset="0"/>
                <a:cs typeface="Times New Roman" panose="02020603050405020304" pitchFamily="18" charset="0"/>
              </a:rPr>
              <a:t>DataSource</a:t>
            </a:r>
            <a:r>
              <a:rPr lang="en-US" altLang="zh-CN" sz="1200" kern="0" dirty="0">
                <a:solidFill>
                  <a:srgbClr val="000000"/>
                </a:solidFill>
                <a:latin typeface="Menlo" panose="020B0609030804020204" pitchFamily="49" charset="0"/>
                <a:cs typeface="Times New Roman" panose="02020603050405020304" pitchFamily="18" charset="0"/>
              </a:rPr>
              <a:t> </a:t>
            </a:r>
            <a:r>
              <a:rPr lang="en-US" altLang="zh-CN" sz="1200" kern="0" dirty="0" err="1">
                <a:solidFill>
                  <a:srgbClr val="6A3E3E"/>
                </a:solidFill>
                <a:latin typeface="Menlo" panose="020B0609030804020204" pitchFamily="49" charset="0"/>
                <a:cs typeface="Times New Roman" panose="02020603050405020304" pitchFamily="18" charset="0"/>
              </a:rPr>
              <a:t>dataSource</a:t>
            </a:r>
            <a:r>
              <a:rPr lang="en-US" altLang="zh-CN" sz="1200" kern="0" dirty="0">
                <a:solidFill>
                  <a:srgbClr val="000000"/>
                </a:solidFill>
                <a:latin typeface="Menlo" panose="020B0609030804020204" pitchFamily="49" charset="0"/>
                <a:cs typeface="Times New Roman" panose="02020603050405020304" pitchFamily="18" charset="0"/>
              </a:rPr>
              <a:t> = </a:t>
            </a:r>
            <a:r>
              <a:rPr lang="en-US" altLang="zh-CN" sz="1200" kern="0" dirty="0" err="1">
                <a:solidFill>
                  <a:srgbClr val="000000"/>
                </a:solidFill>
                <a:latin typeface="Menlo" panose="020B0609030804020204" pitchFamily="49" charset="0"/>
                <a:cs typeface="Times New Roman" panose="02020603050405020304" pitchFamily="18" charset="0"/>
              </a:rPr>
              <a:t>YamlShardingDataSourceFactory.</a:t>
            </a:r>
            <a:r>
              <a:rPr lang="en-US" altLang="zh-CN" sz="1200" i="1" kern="0" dirty="0" err="1">
                <a:solidFill>
                  <a:srgbClr val="000000"/>
                </a:solidFill>
                <a:latin typeface="Menlo" panose="020B0609030804020204" pitchFamily="49" charset="0"/>
                <a:cs typeface="Times New Roman" panose="02020603050405020304" pitchFamily="18" charset="0"/>
              </a:rPr>
              <a:t>createDataSource</a:t>
            </a:r>
            <a:r>
              <a:rPr lang="en-US" altLang="zh-CN" sz="1200" kern="0" dirty="0">
                <a:solidFill>
                  <a:srgbClr val="000000"/>
                </a:solidFill>
                <a:latin typeface="Menlo" panose="020B0609030804020204" pitchFamily="49" charset="0"/>
                <a:cs typeface="Times New Roman" panose="02020603050405020304" pitchFamily="18" charset="0"/>
              </a:rPr>
              <a:t>(</a:t>
            </a:r>
            <a:r>
              <a:rPr lang="en-US" altLang="zh-CN" sz="1200" b="1" kern="0" dirty="0">
                <a:solidFill>
                  <a:srgbClr val="7F0055"/>
                </a:solidFill>
                <a:latin typeface="Menlo" panose="020B0609030804020204" pitchFamily="49" charset="0"/>
                <a:cs typeface="Times New Roman" panose="02020603050405020304" pitchFamily="18" charset="0"/>
              </a:rPr>
              <a:t>new</a:t>
            </a:r>
            <a:r>
              <a:rPr lang="en-US" altLang="zh-CN" sz="1200" kern="0" dirty="0">
                <a:solidFill>
                  <a:srgbClr val="000000"/>
                </a:solidFill>
                <a:latin typeface="Menlo" panose="020B0609030804020204" pitchFamily="49" charset="0"/>
                <a:cs typeface="Times New Roman" panose="02020603050405020304" pitchFamily="18" charset="0"/>
              </a:rPr>
              <a:t> File(Test2.</a:t>
            </a:r>
            <a:r>
              <a:rPr lang="en-US" altLang="zh-CN" sz="1200" b="1" kern="0" dirty="0">
                <a:solidFill>
                  <a:srgbClr val="7F0055"/>
                </a:solidFill>
                <a:latin typeface="Menlo" panose="020B0609030804020204" pitchFamily="49" charset="0"/>
                <a:cs typeface="Times New Roman" panose="02020603050405020304" pitchFamily="18" charset="0"/>
              </a:rPr>
              <a:t>class</a:t>
            </a:r>
            <a:r>
              <a:rPr lang="en-US" altLang="zh-CN" sz="1200" kern="0" dirty="0">
                <a:solidFill>
                  <a:srgbClr val="000000"/>
                </a:solidFill>
                <a:latin typeface="Menlo" panose="020B0609030804020204" pitchFamily="49" charset="0"/>
                <a:cs typeface="Times New Roman" panose="02020603050405020304" pitchFamily="18" charset="0"/>
              </a:rPr>
              <a:t>.getResource(</a:t>
            </a:r>
            <a:r>
              <a:rPr lang="en-US" altLang="zh-CN" sz="1200" kern="0" dirty="0">
                <a:solidFill>
                  <a:srgbClr val="2A00FF"/>
                </a:solidFill>
                <a:latin typeface="Menlo" panose="020B0609030804020204" pitchFamily="49" charset="0"/>
                <a:cs typeface="Times New Roman" panose="02020603050405020304" pitchFamily="18" charset="0"/>
              </a:rPr>
              <a:t>"/</a:t>
            </a:r>
            <a:r>
              <a:rPr lang="en-US" altLang="zh-CN" sz="1200" kern="0" dirty="0" err="1">
                <a:solidFill>
                  <a:srgbClr val="2A00FF"/>
                </a:solidFill>
                <a:latin typeface="Menlo" panose="020B0609030804020204" pitchFamily="49" charset="0"/>
                <a:cs typeface="Times New Roman" panose="02020603050405020304" pitchFamily="18" charset="0"/>
              </a:rPr>
              <a:t>sharding.yaml</a:t>
            </a:r>
            <a:r>
              <a:rPr lang="en-US" altLang="zh-CN" sz="1200" kern="0" dirty="0">
                <a:solidFill>
                  <a:srgbClr val="2A00FF"/>
                </a:solidFill>
                <a:latin typeface="Menlo" panose="020B0609030804020204" pitchFamily="49" charset="0"/>
                <a:cs typeface="Times New Roman" panose="02020603050405020304" pitchFamily="18" charset="0"/>
              </a:rPr>
              <a:t>"</a:t>
            </a:r>
            <a:r>
              <a:rPr lang="en-US" altLang="zh-CN" sz="1200" kern="0" dirty="0">
                <a:solidFill>
                  <a:srgbClr val="000000"/>
                </a:solidFill>
                <a:latin typeface="Menlo" panose="020B0609030804020204" pitchFamily="49" charset="0"/>
                <a:cs typeface="Times New Roman" panose="02020603050405020304" pitchFamily="18" charset="0"/>
              </a:rPr>
              <a:t>).</a:t>
            </a:r>
            <a:r>
              <a:rPr lang="en-US" altLang="zh-CN" sz="1200" kern="0" dirty="0" err="1">
                <a:solidFill>
                  <a:srgbClr val="000000"/>
                </a:solidFill>
                <a:latin typeface="Menlo" panose="020B0609030804020204" pitchFamily="49" charset="0"/>
                <a:cs typeface="Times New Roman" panose="02020603050405020304" pitchFamily="18" charset="0"/>
              </a:rPr>
              <a:t>getFile</a:t>
            </a:r>
            <a:r>
              <a:rPr lang="en-US" altLang="zh-CN" sz="1200" kern="0" dirty="0">
                <a:solidFill>
                  <a:srgbClr val="000000"/>
                </a:solidFill>
                <a:latin typeface="Menlo" panose="020B0609030804020204" pitchFamily="49" charset="0"/>
                <a:cs typeface="Times New Roman" panose="02020603050405020304" pitchFamily="18" charset="0"/>
              </a:rPr>
              <a:t>()));</a:t>
            </a:r>
            <a:endParaRPr lang="zh-CN" altLang="zh-CN" sz="1200" kern="100" dirty="0">
              <a:latin typeface="Calibri" panose="020F0502020204030204" pitchFamily="34" charset="0"/>
              <a:cs typeface="Times New Roman" panose="02020603050405020304" pitchFamily="18" charset="0"/>
            </a:endParaRPr>
          </a:p>
          <a:p>
            <a:pPr marL="0" indent="0">
              <a:buNone/>
            </a:pPr>
            <a:r>
              <a:rPr lang="en-US" altLang="zh-CN" sz="1200" kern="0" dirty="0">
                <a:solidFill>
                  <a:srgbClr val="000000"/>
                </a:solidFill>
                <a:latin typeface="Menlo" panose="020B0609030804020204" pitchFamily="49" charset="0"/>
                <a:cs typeface="Times New Roman" panose="02020603050405020304" pitchFamily="18" charset="0"/>
              </a:rPr>
              <a:t>		</a:t>
            </a:r>
            <a:endParaRPr lang="zh-CN" altLang="zh-CN" sz="1200" kern="100" dirty="0">
              <a:latin typeface="Calibri" panose="020F0502020204030204" pitchFamily="34" charset="0"/>
              <a:cs typeface="Times New Roman" panose="02020603050405020304" pitchFamily="18" charset="0"/>
            </a:endParaRPr>
          </a:p>
          <a:p>
            <a:pPr marL="0" indent="0">
              <a:buNone/>
            </a:pPr>
            <a:r>
              <a:rPr lang="en-US" altLang="zh-CN" sz="1200" kern="0" dirty="0">
                <a:solidFill>
                  <a:srgbClr val="000000"/>
                </a:solidFill>
                <a:latin typeface="Menlo" panose="020B0609030804020204" pitchFamily="49" charset="0"/>
                <a:cs typeface="Times New Roman" panose="02020603050405020304" pitchFamily="18" charset="0"/>
              </a:rPr>
              <a:t>		</a:t>
            </a:r>
            <a:r>
              <a:rPr lang="en-US" altLang="zh-CN" sz="1200" kern="0" dirty="0">
                <a:solidFill>
                  <a:srgbClr val="3F7F5F"/>
                </a:solidFill>
                <a:latin typeface="Menlo" panose="020B0609030804020204" pitchFamily="49" charset="0"/>
                <a:cs typeface="Times New Roman" panose="02020603050405020304" pitchFamily="18" charset="0"/>
              </a:rPr>
              <a:t>//</a:t>
            </a:r>
            <a:r>
              <a:rPr lang="zh-CN" altLang="zh-CN" sz="1200" kern="0" dirty="0">
                <a:solidFill>
                  <a:srgbClr val="3F7F5F"/>
                </a:solidFill>
                <a:latin typeface="Menlo" panose="020B0609030804020204" pitchFamily="49" charset="0"/>
                <a:cs typeface="Menlo" panose="020B0609030804020204" pitchFamily="49" charset="0"/>
              </a:rPr>
              <a:t>会插入到</a:t>
            </a:r>
            <a:r>
              <a:rPr lang="en-US" altLang="zh-CN" sz="1200" kern="0" dirty="0">
                <a:solidFill>
                  <a:srgbClr val="3F7F5F"/>
                </a:solidFill>
                <a:latin typeface="Menlo" panose="020B0609030804020204" pitchFamily="49" charset="0"/>
                <a:cs typeface="Times New Roman" panose="02020603050405020304" pitchFamily="18" charset="0"/>
              </a:rPr>
              <a:t>ds_0</a:t>
            </a:r>
            <a:r>
              <a:rPr lang="zh-CN" altLang="zh-CN" sz="1200" kern="0" dirty="0">
                <a:solidFill>
                  <a:srgbClr val="3F7F5F"/>
                </a:solidFill>
                <a:latin typeface="Menlo" panose="020B0609030804020204" pitchFamily="49" charset="0"/>
                <a:cs typeface="Menlo" panose="020B0609030804020204" pitchFamily="49" charset="0"/>
              </a:rPr>
              <a:t>的</a:t>
            </a:r>
            <a:r>
              <a:rPr lang="en-US" altLang="zh-CN" sz="1200" kern="0" dirty="0">
                <a:solidFill>
                  <a:srgbClr val="3F7F5F"/>
                </a:solidFill>
                <a:latin typeface="Menlo" panose="020B0609030804020204" pitchFamily="49" charset="0"/>
                <a:cs typeface="Times New Roman" panose="02020603050405020304" pitchFamily="18" charset="0"/>
              </a:rPr>
              <a:t>t_order_0</a:t>
            </a:r>
            <a:r>
              <a:rPr lang="zh-CN" altLang="zh-CN" sz="1200" kern="0" dirty="0">
                <a:solidFill>
                  <a:srgbClr val="3F7F5F"/>
                </a:solidFill>
                <a:latin typeface="Menlo" panose="020B0609030804020204" pitchFamily="49" charset="0"/>
                <a:cs typeface="Menlo" panose="020B0609030804020204" pitchFamily="49" charset="0"/>
              </a:rPr>
              <a:t>表中</a:t>
            </a:r>
            <a:r>
              <a:rPr lang="en-US" altLang="zh-CN" sz="1200" kern="0" dirty="0">
                <a:solidFill>
                  <a:srgbClr val="3F7F5F"/>
                </a:solidFill>
                <a:latin typeface="Menlo" panose="020B0609030804020204" pitchFamily="49" charset="0"/>
                <a:cs typeface="Times New Roman" panose="02020603050405020304" pitchFamily="18" charset="0"/>
              </a:rPr>
              <a:t>.</a:t>
            </a:r>
            <a:endParaRPr lang="zh-CN" altLang="zh-CN" sz="1200" kern="100" dirty="0">
              <a:latin typeface="Calibri" panose="020F0502020204030204" pitchFamily="34" charset="0"/>
              <a:cs typeface="Times New Roman" panose="02020603050405020304" pitchFamily="18" charset="0"/>
            </a:endParaRPr>
          </a:p>
          <a:p>
            <a:pPr marL="0" indent="0">
              <a:buNone/>
            </a:pPr>
            <a:r>
              <a:rPr lang="en-US" altLang="zh-CN" sz="1200" kern="0" dirty="0">
                <a:solidFill>
                  <a:srgbClr val="000000"/>
                </a:solidFill>
                <a:latin typeface="Menlo" panose="020B0609030804020204" pitchFamily="49" charset="0"/>
                <a:cs typeface="Times New Roman" panose="02020603050405020304" pitchFamily="18" charset="0"/>
              </a:rPr>
              <a:t>String </a:t>
            </a:r>
            <a:r>
              <a:rPr lang="en-US" altLang="zh-CN" sz="1200" kern="0" dirty="0" err="1">
                <a:solidFill>
                  <a:srgbClr val="6A3E3E"/>
                </a:solidFill>
                <a:latin typeface="Menlo" panose="020B0609030804020204" pitchFamily="49" charset="0"/>
                <a:cs typeface="Times New Roman" panose="02020603050405020304" pitchFamily="18" charset="0"/>
              </a:rPr>
              <a:t>sql</a:t>
            </a:r>
            <a:r>
              <a:rPr lang="en-US" altLang="zh-CN" sz="1200" kern="0" dirty="0">
                <a:solidFill>
                  <a:srgbClr val="000000"/>
                </a:solidFill>
                <a:latin typeface="Menlo" panose="020B0609030804020204" pitchFamily="49" charset="0"/>
                <a:cs typeface="Times New Roman" panose="02020603050405020304" pitchFamily="18" charset="0"/>
              </a:rPr>
              <a:t> = </a:t>
            </a:r>
            <a:r>
              <a:rPr lang="en-US" altLang="zh-CN" sz="1200" kern="0" dirty="0">
                <a:solidFill>
                  <a:srgbClr val="2A00FF"/>
                </a:solidFill>
                <a:latin typeface="Menlo" panose="020B0609030804020204" pitchFamily="49" charset="0"/>
                <a:cs typeface="Times New Roman" panose="02020603050405020304" pitchFamily="18" charset="0"/>
              </a:rPr>
              <a:t>"INSERT INTO </a:t>
            </a:r>
            <a:r>
              <a:rPr lang="en-US" altLang="zh-CN" sz="1200" kern="0" dirty="0" err="1">
                <a:solidFill>
                  <a:srgbClr val="2A00FF"/>
                </a:solidFill>
                <a:latin typeface="Menlo" panose="020B0609030804020204" pitchFamily="49" charset="0"/>
                <a:cs typeface="Times New Roman" panose="02020603050405020304" pitchFamily="18" charset="0"/>
              </a:rPr>
              <a:t>t_order</a:t>
            </a:r>
            <a:r>
              <a:rPr lang="en-US" altLang="zh-CN" sz="1200" kern="0" dirty="0">
                <a:solidFill>
                  <a:srgbClr val="2A00FF"/>
                </a:solidFill>
                <a:latin typeface="Menlo" panose="020B0609030804020204" pitchFamily="49" charset="0"/>
                <a:cs typeface="Times New Roman" panose="02020603050405020304" pitchFamily="18" charset="0"/>
              </a:rPr>
              <a:t>(</a:t>
            </a:r>
            <a:r>
              <a:rPr lang="en-US" altLang="zh-CN" sz="1200" kern="0" dirty="0" err="1">
                <a:solidFill>
                  <a:srgbClr val="2A00FF"/>
                </a:solidFill>
                <a:latin typeface="Menlo" panose="020B0609030804020204" pitchFamily="49" charset="0"/>
                <a:cs typeface="Times New Roman" panose="02020603050405020304" pitchFamily="18" charset="0"/>
              </a:rPr>
              <a:t>user_id,status</a:t>
            </a:r>
            <a:r>
              <a:rPr lang="en-US" altLang="zh-CN" sz="1200" kern="0" dirty="0">
                <a:solidFill>
                  <a:srgbClr val="2A00FF"/>
                </a:solidFill>
                <a:latin typeface="Menlo" panose="020B0609030804020204" pitchFamily="49" charset="0"/>
                <a:cs typeface="Times New Roman" panose="02020603050405020304" pitchFamily="18" charset="0"/>
              </a:rPr>
              <a:t>) values (1000,'insert_yaml-java-1000')"</a:t>
            </a:r>
            <a:r>
              <a:rPr lang="en-US" altLang="zh-CN" sz="1200" kern="0" dirty="0">
                <a:solidFill>
                  <a:srgbClr val="000000"/>
                </a:solidFill>
                <a:latin typeface="Menlo" panose="020B0609030804020204" pitchFamily="49" charset="0"/>
                <a:cs typeface="Times New Roman" panose="02020603050405020304" pitchFamily="18" charset="0"/>
              </a:rPr>
              <a:t>;</a:t>
            </a:r>
            <a:endParaRPr lang="zh-CN" altLang="zh-CN" sz="1200" kern="100" dirty="0">
              <a:latin typeface="Calibri" panose="020F0502020204030204" pitchFamily="34" charset="0"/>
              <a:cs typeface="Times New Roman" panose="02020603050405020304" pitchFamily="18" charset="0"/>
            </a:endParaRPr>
          </a:p>
          <a:p>
            <a:pPr marL="0" indent="0">
              <a:buNone/>
            </a:pPr>
            <a:r>
              <a:rPr lang="en-US" altLang="zh-CN" sz="1200" kern="0" dirty="0">
                <a:solidFill>
                  <a:srgbClr val="000000"/>
                </a:solidFill>
                <a:latin typeface="Menlo" panose="020B0609030804020204" pitchFamily="49" charset="0"/>
                <a:cs typeface="Times New Roman" panose="02020603050405020304" pitchFamily="18" charset="0"/>
              </a:rPr>
              <a:t>Connection </a:t>
            </a:r>
            <a:r>
              <a:rPr lang="en-US" altLang="zh-CN" sz="1200" kern="0" dirty="0">
                <a:solidFill>
                  <a:srgbClr val="6A3E3E"/>
                </a:solidFill>
                <a:latin typeface="Menlo" panose="020B0609030804020204" pitchFamily="49" charset="0"/>
                <a:cs typeface="Times New Roman" panose="02020603050405020304" pitchFamily="18" charset="0"/>
              </a:rPr>
              <a:t>conn</a:t>
            </a:r>
            <a:r>
              <a:rPr lang="en-US" altLang="zh-CN" sz="1200" kern="0" dirty="0">
                <a:solidFill>
                  <a:srgbClr val="000000"/>
                </a:solidFill>
                <a:latin typeface="Menlo" panose="020B0609030804020204" pitchFamily="49" charset="0"/>
                <a:cs typeface="Times New Roman" panose="02020603050405020304" pitchFamily="18" charset="0"/>
              </a:rPr>
              <a:t> = </a:t>
            </a:r>
            <a:r>
              <a:rPr lang="en-US" altLang="zh-CN" sz="1200" kern="0" dirty="0" err="1">
                <a:solidFill>
                  <a:srgbClr val="6A3E3E"/>
                </a:solidFill>
                <a:latin typeface="Menlo" panose="020B0609030804020204" pitchFamily="49" charset="0"/>
                <a:cs typeface="Times New Roman" panose="02020603050405020304" pitchFamily="18" charset="0"/>
              </a:rPr>
              <a:t>dataSource</a:t>
            </a:r>
            <a:r>
              <a:rPr lang="en-US" altLang="zh-CN" sz="1200" kern="0" dirty="0" err="1">
                <a:solidFill>
                  <a:srgbClr val="000000"/>
                </a:solidFill>
                <a:latin typeface="Menlo" panose="020B0609030804020204" pitchFamily="49" charset="0"/>
                <a:cs typeface="Times New Roman" panose="02020603050405020304" pitchFamily="18" charset="0"/>
              </a:rPr>
              <a:t>.getConnection</a:t>
            </a:r>
            <a:r>
              <a:rPr lang="en-US" altLang="zh-CN" sz="1200" kern="0" dirty="0">
                <a:solidFill>
                  <a:srgbClr val="000000"/>
                </a:solidFill>
                <a:latin typeface="Menlo" panose="020B0609030804020204" pitchFamily="49" charset="0"/>
                <a:cs typeface="Times New Roman" panose="02020603050405020304" pitchFamily="18" charset="0"/>
              </a:rPr>
              <a:t>();</a:t>
            </a:r>
            <a:endParaRPr lang="zh-CN" altLang="zh-CN" sz="1200" kern="100" dirty="0">
              <a:latin typeface="Calibri" panose="020F0502020204030204" pitchFamily="34" charset="0"/>
              <a:cs typeface="Times New Roman" panose="02020603050405020304" pitchFamily="18" charset="0"/>
            </a:endParaRPr>
          </a:p>
          <a:p>
            <a:pPr marL="0" indent="0">
              <a:buNone/>
            </a:pPr>
            <a:r>
              <a:rPr lang="en-US" altLang="zh-CN" sz="1200" kern="0" dirty="0" err="1">
                <a:solidFill>
                  <a:srgbClr val="000000"/>
                </a:solidFill>
                <a:latin typeface="Menlo" panose="020B0609030804020204" pitchFamily="49" charset="0"/>
                <a:cs typeface="Times New Roman" panose="02020603050405020304" pitchFamily="18" charset="0"/>
              </a:rPr>
              <a:t>PreparedStatement</a:t>
            </a:r>
            <a:r>
              <a:rPr lang="en-US" altLang="zh-CN" sz="1200" kern="0" dirty="0">
                <a:solidFill>
                  <a:srgbClr val="000000"/>
                </a:solidFill>
                <a:latin typeface="Menlo" panose="020B0609030804020204" pitchFamily="49" charset="0"/>
                <a:cs typeface="Times New Roman" panose="02020603050405020304" pitchFamily="18" charset="0"/>
              </a:rPr>
              <a:t> </a:t>
            </a:r>
            <a:r>
              <a:rPr lang="en-US" altLang="zh-CN" sz="1200" kern="0" dirty="0" err="1">
                <a:solidFill>
                  <a:srgbClr val="6A3E3E"/>
                </a:solidFill>
                <a:latin typeface="Menlo" panose="020B0609030804020204" pitchFamily="49" charset="0"/>
                <a:cs typeface="Times New Roman" panose="02020603050405020304" pitchFamily="18" charset="0"/>
              </a:rPr>
              <a:t>preparedStatement</a:t>
            </a:r>
            <a:r>
              <a:rPr lang="en-US" altLang="zh-CN" sz="1200" kern="0" dirty="0">
                <a:solidFill>
                  <a:srgbClr val="000000"/>
                </a:solidFill>
                <a:latin typeface="Menlo" panose="020B0609030804020204" pitchFamily="49" charset="0"/>
                <a:cs typeface="Times New Roman" panose="02020603050405020304" pitchFamily="18" charset="0"/>
              </a:rPr>
              <a:t> = </a:t>
            </a:r>
            <a:r>
              <a:rPr lang="en-US" altLang="zh-CN" sz="1200" kern="0" dirty="0" err="1">
                <a:solidFill>
                  <a:srgbClr val="6A3E3E"/>
                </a:solidFill>
                <a:latin typeface="Menlo" panose="020B0609030804020204" pitchFamily="49" charset="0"/>
                <a:cs typeface="Times New Roman" panose="02020603050405020304" pitchFamily="18" charset="0"/>
              </a:rPr>
              <a:t>conn</a:t>
            </a:r>
            <a:r>
              <a:rPr lang="en-US" altLang="zh-CN" sz="1200" kern="0" dirty="0" err="1">
                <a:solidFill>
                  <a:srgbClr val="000000"/>
                </a:solidFill>
                <a:latin typeface="Menlo" panose="020B0609030804020204" pitchFamily="49" charset="0"/>
                <a:cs typeface="Times New Roman" panose="02020603050405020304" pitchFamily="18" charset="0"/>
              </a:rPr>
              <a:t>.prepareStatement</a:t>
            </a:r>
            <a:r>
              <a:rPr lang="en-US" altLang="zh-CN" sz="1200" kern="0" dirty="0">
                <a:solidFill>
                  <a:srgbClr val="000000"/>
                </a:solidFill>
                <a:latin typeface="Menlo" panose="020B0609030804020204" pitchFamily="49" charset="0"/>
                <a:cs typeface="Times New Roman" panose="02020603050405020304" pitchFamily="18" charset="0"/>
              </a:rPr>
              <a:t>(</a:t>
            </a:r>
            <a:r>
              <a:rPr lang="en-US" altLang="zh-CN" sz="1200" kern="0" dirty="0" err="1">
                <a:solidFill>
                  <a:srgbClr val="6A3E3E"/>
                </a:solidFill>
                <a:latin typeface="Menlo" panose="020B0609030804020204" pitchFamily="49" charset="0"/>
                <a:cs typeface="Times New Roman" panose="02020603050405020304" pitchFamily="18" charset="0"/>
              </a:rPr>
              <a:t>sql</a:t>
            </a:r>
            <a:r>
              <a:rPr lang="en-US" altLang="zh-CN" sz="1200" kern="0" dirty="0">
                <a:solidFill>
                  <a:srgbClr val="000000"/>
                </a:solidFill>
                <a:latin typeface="Menlo" panose="020B0609030804020204" pitchFamily="49" charset="0"/>
                <a:cs typeface="Times New Roman" panose="02020603050405020304" pitchFamily="18" charset="0"/>
              </a:rPr>
              <a:t>);</a:t>
            </a:r>
            <a:endParaRPr lang="zh-CN" altLang="zh-CN" sz="1200" kern="100" dirty="0">
              <a:latin typeface="Calibri" panose="020F0502020204030204" pitchFamily="34" charset="0"/>
              <a:cs typeface="Times New Roman" panose="02020603050405020304" pitchFamily="18" charset="0"/>
            </a:endParaRPr>
          </a:p>
          <a:p>
            <a:pPr marL="0" indent="0">
              <a:buNone/>
            </a:pPr>
            <a:r>
              <a:rPr lang="en-US" altLang="zh-CN" sz="1200" kern="0" dirty="0" err="1">
                <a:solidFill>
                  <a:srgbClr val="6A3E3E"/>
                </a:solidFill>
                <a:latin typeface="Menlo" panose="020B0609030804020204" pitchFamily="49" charset="0"/>
                <a:cs typeface="Times New Roman" panose="02020603050405020304" pitchFamily="18" charset="0"/>
              </a:rPr>
              <a:t>preparedStatement</a:t>
            </a:r>
            <a:r>
              <a:rPr lang="en-US" altLang="zh-CN" sz="1200" kern="0" dirty="0" err="1">
                <a:solidFill>
                  <a:srgbClr val="000000"/>
                </a:solidFill>
                <a:latin typeface="Menlo" panose="020B0609030804020204" pitchFamily="49" charset="0"/>
                <a:cs typeface="Times New Roman" panose="02020603050405020304" pitchFamily="18" charset="0"/>
              </a:rPr>
              <a:t>.execute</a:t>
            </a:r>
            <a:r>
              <a:rPr lang="en-US" altLang="zh-CN" sz="1200" kern="0" dirty="0">
                <a:solidFill>
                  <a:srgbClr val="000000"/>
                </a:solidFill>
                <a:latin typeface="Menlo" panose="020B0609030804020204" pitchFamily="49" charset="0"/>
                <a:cs typeface="Times New Roman" panose="02020603050405020304" pitchFamily="18" charset="0"/>
              </a:rPr>
              <a:t>();</a:t>
            </a:r>
            <a:endParaRPr lang="zh-CN" altLang="zh-CN" sz="1200" kern="100" dirty="0">
              <a:latin typeface="Calibri" panose="020F0502020204030204" pitchFamily="34" charset="0"/>
              <a:cs typeface="Times New Roman" panose="02020603050405020304" pitchFamily="18" charset="0"/>
            </a:endParaRPr>
          </a:p>
          <a:p>
            <a:pPr marL="0" indent="0">
              <a:buNone/>
            </a:pPr>
            <a:r>
              <a:rPr lang="en-US" altLang="zh-CN" sz="1200" kern="0" dirty="0">
                <a:solidFill>
                  <a:srgbClr val="000000"/>
                </a:solidFill>
                <a:latin typeface="Menlo" panose="020B0609030804020204" pitchFamily="49" charset="0"/>
                <a:cs typeface="Times New Roman" panose="02020603050405020304" pitchFamily="18" charset="0"/>
              </a:rPr>
              <a:t>        </a:t>
            </a:r>
            <a:endParaRPr lang="zh-CN" altLang="zh-CN" sz="1200" kern="100" dirty="0">
              <a:latin typeface="Calibri" panose="020F0502020204030204" pitchFamily="34" charset="0"/>
              <a:cs typeface="Times New Roman" panose="02020603050405020304" pitchFamily="18" charset="0"/>
            </a:endParaRPr>
          </a:p>
          <a:p>
            <a:pPr marL="0" indent="0">
              <a:buNone/>
            </a:pPr>
            <a:r>
              <a:rPr lang="en-US" altLang="zh-CN" sz="1200" kern="0" dirty="0">
                <a:solidFill>
                  <a:srgbClr val="000000"/>
                </a:solidFill>
                <a:latin typeface="Menlo" panose="020B0609030804020204" pitchFamily="49" charset="0"/>
                <a:cs typeface="Times New Roman" panose="02020603050405020304" pitchFamily="18" charset="0"/>
              </a:rPr>
              <a:t>        </a:t>
            </a:r>
            <a:r>
              <a:rPr lang="en-US" altLang="zh-CN" sz="1200" kern="0" dirty="0">
                <a:solidFill>
                  <a:srgbClr val="3F7F5F"/>
                </a:solidFill>
                <a:latin typeface="Menlo" panose="020B0609030804020204" pitchFamily="49" charset="0"/>
                <a:cs typeface="Times New Roman" panose="02020603050405020304" pitchFamily="18" charset="0"/>
              </a:rPr>
              <a:t>//</a:t>
            </a:r>
            <a:r>
              <a:rPr lang="zh-CN" altLang="zh-CN" sz="1200" kern="0" dirty="0">
                <a:solidFill>
                  <a:srgbClr val="3F7F5F"/>
                </a:solidFill>
                <a:latin typeface="Menlo" panose="020B0609030804020204" pitchFamily="49" charset="0"/>
                <a:cs typeface="Menlo" panose="020B0609030804020204" pitchFamily="49" charset="0"/>
              </a:rPr>
              <a:t>会插入到</a:t>
            </a:r>
            <a:r>
              <a:rPr lang="en-US" altLang="zh-CN" sz="1200" kern="0" dirty="0">
                <a:solidFill>
                  <a:srgbClr val="3F7F5F"/>
                </a:solidFill>
                <a:latin typeface="Menlo" panose="020B0609030804020204" pitchFamily="49" charset="0"/>
                <a:cs typeface="Times New Roman" panose="02020603050405020304" pitchFamily="18" charset="0"/>
              </a:rPr>
              <a:t>ds_1</a:t>
            </a:r>
            <a:r>
              <a:rPr lang="zh-CN" altLang="zh-CN" sz="1200" kern="0" dirty="0">
                <a:solidFill>
                  <a:srgbClr val="3F7F5F"/>
                </a:solidFill>
                <a:latin typeface="Menlo" panose="020B0609030804020204" pitchFamily="49" charset="0"/>
                <a:cs typeface="Menlo" panose="020B0609030804020204" pitchFamily="49" charset="0"/>
              </a:rPr>
              <a:t>的</a:t>
            </a:r>
            <a:r>
              <a:rPr lang="en-US" altLang="zh-CN" sz="1200" kern="0" dirty="0">
                <a:solidFill>
                  <a:srgbClr val="3F7F5F"/>
                </a:solidFill>
                <a:latin typeface="Menlo" panose="020B0609030804020204" pitchFamily="49" charset="0"/>
                <a:cs typeface="Times New Roman" panose="02020603050405020304" pitchFamily="18" charset="0"/>
              </a:rPr>
              <a:t>t_order_0</a:t>
            </a:r>
            <a:r>
              <a:rPr lang="zh-CN" altLang="zh-CN" sz="1200" kern="0" dirty="0">
                <a:solidFill>
                  <a:srgbClr val="3F7F5F"/>
                </a:solidFill>
                <a:latin typeface="Menlo" panose="020B0609030804020204" pitchFamily="49" charset="0"/>
                <a:cs typeface="Menlo" panose="020B0609030804020204" pitchFamily="49" charset="0"/>
              </a:rPr>
              <a:t>表中</a:t>
            </a:r>
            <a:r>
              <a:rPr lang="en-US" altLang="zh-CN" sz="1200" kern="0" dirty="0">
                <a:solidFill>
                  <a:srgbClr val="3F7F5F"/>
                </a:solidFill>
                <a:latin typeface="Menlo" panose="020B0609030804020204" pitchFamily="49" charset="0"/>
                <a:cs typeface="Times New Roman" panose="02020603050405020304" pitchFamily="18" charset="0"/>
              </a:rPr>
              <a:t>.</a:t>
            </a:r>
            <a:endParaRPr lang="zh-CN" altLang="zh-CN" sz="1200" kern="100" dirty="0">
              <a:latin typeface="Calibri" panose="020F0502020204030204" pitchFamily="34" charset="0"/>
              <a:cs typeface="Times New Roman" panose="02020603050405020304" pitchFamily="18" charset="0"/>
            </a:endParaRPr>
          </a:p>
          <a:p>
            <a:pPr marL="0" indent="0">
              <a:buNone/>
            </a:pPr>
            <a:r>
              <a:rPr lang="en-US" altLang="zh-CN" sz="1200" kern="0" dirty="0" err="1">
                <a:solidFill>
                  <a:srgbClr val="6A3E3E"/>
                </a:solidFill>
                <a:latin typeface="Menlo" panose="020B0609030804020204" pitchFamily="49" charset="0"/>
                <a:cs typeface="Times New Roman" panose="02020603050405020304" pitchFamily="18" charset="0"/>
              </a:rPr>
              <a:t>sql</a:t>
            </a:r>
            <a:r>
              <a:rPr lang="en-US" altLang="zh-CN" sz="1200" kern="0" dirty="0">
                <a:solidFill>
                  <a:srgbClr val="000000"/>
                </a:solidFill>
                <a:latin typeface="Menlo" panose="020B0609030804020204" pitchFamily="49" charset="0"/>
                <a:cs typeface="Times New Roman" panose="02020603050405020304" pitchFamily="18" charset="0"/>
              </a:rPr>
              <a:t> = </a:t>
            </a:r>
            <a:r>
              <a:rPr lang="en-US" altLang="zh-CN" sz="1200" kern="0" dirty="0">
                <a:solidFill>
                  <a:srgbClr val="2A00FF"/>
                </a:solidFill>
                <a:latin typeface="Menlo" panose="020B0609030804020204" pitchFamily="49" charset="0"/>
                <a:cs typeface="Times New Roman" panose="02020603050405020304" pitchFamily="18" charset="0"/>
              </a:rPr>
              <a:t>"INSERT INTO </a:t>
            </a:r>
            <a:r>
              <a:rPr lang="en-US" altLang="zh-CN" sz="1200" kern="0" dirty="0" err="1">
                <a:solidFill>
                  <a:srgbClr val="2A00FF"/>
                </a:solidFill>
                <a:latin typeface="Menlo" panose="020B0609030804020204" pitchFamily="49" charset="0"/>
                <a:cs typeface="Times New Roman" panose="02020603050405020304" pitchFamily="18" charset="0"/>
              </a:rPr>
              <a:t>t_order</a:t>
            </a:r>
            <a:r>
              <a:rPr lang="en-US" altLang="zh-CN" sz="1200" kern="0" dirty="0">
                <a:solidFill>
                  <a:srgbClr val="2A00FF"/>
                </a:solidFill>
                <a:latin typeface="Menlo" panose="020B0609030804020204" pitchFamily="49" charset="0"/>
                <a:cs typeface="Times New Roman" panose="02020603050405020304" pitchFamily="18" charset="0"/>
              </a:rPr>
              <a:t>(</a:t>
            </a:r>
            <a:r>
              <a:rPr lang="en-US" altLang="zh-CN" sz="1200" kern="0" dirty="0" err="1">
                <a:solidFill>
                  <a:srgbClr val="2A00FF"/>
                </a:solidFill>
                <a:latin typeface="Menlo" panose="020B0609030804020204" pitchFamily="49" charset="0"/>
                <a:cs typeface="Times New Roman" panose="02020603050405020304" pitchFamily="18" charset="0"/>
              </a:rPr>
              <a:t>user_id,status</a:t>
            </a:r>
            <a:r>
              <a:rPr lang="en-US" altLang="zh-CN" sz="1200" kern="0" dirty="0">
                <a:solidFill>
                  <a:srgbClr val="2A00FF"/>
                </a:solidFill>
                <a:latin typeface="Menlo" panose="020B0609030804020204" pitchFamily="49" charset="0"/>
                <a:cs typeface="Times New Roman" panose="02020603050405020304" pitchFamily="18" charset="0"/>
              </a:rPr>
              <a:t>) values (1001,'insert_yaml-java-1001')"</a:t>
            </a:r>
            <a:r>
              <a:rPr lang="en-US" altLang="zh-CN" sz="1200" kern="0" dirty="0">
                <a:solidFill>
                  <a:srgbClr val="000000"/>
                </a:solidFill>
                <a:latin typeface="Menlo" panose="020B0609030804020204" pitchFamily="49" charset="0"/>
                <a:cs typeface="Times New Roman" panose="02020603050405020304" pitchFamily="18" charset="0"/>
              </a:rPr>
              <a:t>;</a:t>
            </a:r>
            <a:endParaRPr lang="zh-CN" altLang="zh-CN" sz="1200" kern="100" dirty="0">
              <a:latin typeface="Calibri" panose="020F0502020204030204" pitchFamily="34" charset="0"/>
              <a:cs typeface="Times New Roman" panose="02020603050405020304" pitchFamily="18" charset="0"/>
            </a:endParaRPr>
          </a:p>
          <a:p>
            <a:pPr marL="0" indent="0">
              <a:buNone/>
            </a:pPr>
            <a:r>
              <a:rPr lang="en-US" altLang="zh-CN" sz="1200" kern="0" dirty="0">
                <a:solidFill>
                  <a:srgbClr val="000000"/>
                </a:solidFill>
                <a:latin typeface="Menlo" panose="020B0609030804020204" pitchFamily="49" charset="0"/>
                <a:cs typeface="Times New Roman" panose="02020603050405020304" pitchFamily="18" charset="0"/>
              </a:rPr>
              <a:t>		</a:t>
            </a:r>
            <a:r>
              <a:rPr lang="en-US" altLang="zh-CN" sz="1200" kern="0" dirty="0">
                <a:solidFill>
                  <a:srgbClr val="6A3E3E"/>
                </a:solidFill>
                <a:latin typeface="Menlo" panose="020B0609030804020204" pitchFamily="49" charset="0"/>
                <a:cs typeface="Times New Roman" panose="02020603050405020304" pitchFamily="18" charset="0"/>
              </a:rPr>
              <a:t>conn</a:t>
            </a:r>
            <a:r>
              <a:rPr lang="en-US" altLang="zh-CN" sz="1200" kern="0" dirty="0">
                <a:solidFill>
                  <a:srgbClr val="000000"/>
                </a:solidFill>
                <a:latin typeface="Menlo" panose="020B0609030804020204" pitchFamily="49" charset="0"/>
                <a:cs typeface="Times New Roman" panose="02020603050405020304" pitchFamily="18" charset="0"/>
              </a:rPr>
              <a:t> = </a:t>
            </a:r>
            <a:r>
              <a:rPr lang="en-US" altLang="zh-CN" sz="1200" kern="0" dirty="0" err="1">
                <a:solidFill>
                  <a:srgbClr val="6A3E3E"/>
                </a:solidFill>
                <a:latin typeface="Menlo" panose="020B0609030804020204" pitchFamily="49" charset="0"/>
                <a:cs typeface="Times New Roman" panose="02020603050405020304" pitchFamily="18" charset="0"/>
              </a:rPr>
              <a:t>dataSource</a:t>
            </a:r>
            <a:r>
              <a:rPr lang="en-US" altLang="zh-CN" sz="1200" kern="0" dirty="0" err="1">
                <a:solidFill>
                  <a:srgbClr val="000000"/>
                </a:solidFill>
                <a:latin typeface="Menlo" panose="020B0609030804020204" pitchFamily="49" charset="0"/>
                <a:cs typeface="Times New Roman" panose="02020603050405020304" pitchFamily="18" charset="0"/>
              </a:rPr>
              <a:t>.getConnection</a:t>
            </a:r>
            <a:r>
              <a:rPr lang="en-US" altLang="zh-CN" sz="1200" kern="0" dirty="0">
                <a:solidFill>
                  <a:srgbClr val="000000"/>
                </a:solidFill>
                <a:latin typeface="Menlo" panose="020B0609030804020204" pitchFamily="49" charset="0"/>
                <a:cs typeface="Times New Roman" panose="02020603050405020304" pitchFamily="18" charset="0"/>
              </a:rPr>
              <a:t>();</a:t>
            </a:r>
            <a:endParaRPr lang="zh-CN" altLang="zh-CN" sz="1200" kern="100" dirty="0">
              <a:latin typeface="Calibri" panose="020F0502020204030204" pitchFamily="34" charset="0"/>
              <a:cs typeface="Times New Roman" panose="02020603050405020304" pitchFamily="18" charset="0"/>
            </a:endParaRPr>
          </a:p>
          <a:p>
            <a:pPr marL="0" indent="0">
              <a:buNone/>
            </a:pPr>
            <a:r>
              <a:rPr lang="en-US" altLang="zh-CN" sz="1200" kern="0" dirty="0" err="1">
                <a:solidFill>
                  <a:srgbClr val="6A3E3E"/>
                </a:solidFill>
                <a:latin typeface="Menlo" panose="020B0609030804020204" pitchFamily="49" charset="0"/>
                <a:cs typeface="Times New Roman" panose="02020603050405020304" pitchFamily="18" charset="0"/>
              </a:rPr>
              <a:t>preparedStatement</a:t>
            </a:r>
            <a:r>
              <a:rPr lang="en-US" altLang="zh-CN" sz="1200" kern="0" dirty="0">
                <a:solidFill>
                  <a:srgbClr val="000000"/>
                </a:solidFill>
                <a:latin typeface="Menlo" panose="020B0609030804020204" pitchFamily="49" charset="0"/>
                <a:cs typeface="Times New Roman" panose="02020603050405020304" pitchFamily="18" charset="0"/>
              </a:rPr>
              <a:t> = </a:t>
            </a:r>
            <a:r>
              <a:rPr lang="en-US" altLang="zh-CN" sz="1200" kern="0" dirty="0" err="1">
                <a:solidFill>
                  <a:srgbClr val="6A3E3E"/>
                </a:solidFill>
                <a:latin typeface="Menlo" panose="020B0609030804020204" pitchFamily="49" charset="0"/>
                <a:cs typeface="Times New Roman" panose="02020603050405020304" pitchFamily="18" charset="0"/>
              </a:rPr>
              <a:t>conn</a:t>
            </a:r>
            <a:r>
              <a:rPr lang="en-US" altLang="zh-CN" sz="1200" kern="0" dirty="0" err="1">
                <a:solidFill>
                  <a:srgbClr val="000000"/>
                </a:solidFill>
                <a:latin typeface="Menlo" panose="020B0609030804020204" pitchFamily="49" charset="0"/>
                <a:cs typeface="Times New Roman" panose="02020603050405020304" pitchFamily="18" charset="0"/>
              </a:rPr>
              <a:t>.prepareStatement</a:t>
            </a:r>
            <a:r>
              <a:rPr lang="en-US" altLang="zh-CN" sz="1200" kern="0" dirty="0">
                <a:solidFill>
                  <a:srgbClr val="000000"/>
                </a:solidFill>
                <a:latin typeface="Menlo" panose="020B0609030804020204" pitchFamily="49" charset="0"/>
                <a:cs typeface="Times New Roman" panose="02020603050405020304" pitchFamily="18" charset="0"/>
              </a:rPr>
              <a:t>(</a:t>
            </a:r>
            <a:r>
              <a:rPr lang="en-US" altLang="zh-CN" sz="1200" kern="0" dirty="0" err="1">
                <a:solidFill>
                  <a:srgbClr val="6A3E3E"/>
                </a:solidFill>
                <a:latin typeface="Menlo" panose="020B0609030804020204" pitchFamily="49" charset="0"/>
                <a:cs typeface="Times New Roman" panose="02020603050405020304" pitchFamily="18" charset="0"/>
              </a:rPr>
              <a:t>sql</a:t>
            </a:r>
            <a:r>
              <a:rPr lang="en-US" altLang="zh-CN" sz="1200" kern="0" dirty="0">
                <a:solidFill>
                  <a:srgbClr val="000000"/>
                </a:solidFill>
                <a:latin typeface="Menlo" panose="020B0609030804020204" pitchFamily="49" charset="0"/>
                <a:cs typeface="Times New Roman" panose="02020603050405020304" pitchFamily="18" charset="0"/>
              </a:rPr>
              <a:t>);</a:t>
            </a:r>
            <a:endParaRPr lang="zh-CN" altLang="zh-CN" sz="1200" kern="100" dirty="0">
              <a:latin typeface="Calibri" panose="020F0502020204030204" pitchFamily="34" charset="0"/>
              <a:cs typeface="Times New Roman" panose="02020603050405020304" pitchFamily="18" charset="0"/>
            </a:endParaRPr>
          </a:p>
          <a:p>
            <a:pPr marL="0" indent="0">
              <a:buNone/>
            </a:pPr>
            <a:r>
              <a:rPr lang="en-US" altLang="zh-CN" sz="1200" kern="0" dirty="0" err="1">
                <a:solidFill>
                  <a:srgbClr val="6A3E3E"/>
                </a:solidFill>
                <a:latin typeface="Menlo" panose="020B0609030804020204" pitchFamily="49" charset="0"/>
                <a:cs typeface="Times New Roman" panose="02020603050405020304" pitchFamily="18" charset="0"/>
              </a:rPr>
              <a:t>preparedStatement</a:t>
            </a:r>
            <a:r>
              <a:rPr lang="en-US" altLang="zh-CN" sz="1200" kern="0" dirty="0" err="1">
                <a:solidFill>
                  <a:srgbClr val="000000"/>
                </a:solidFill>
                <a:latin typeface="Menlo" panose="020B0609030804020204" pitchFamily="49" charset="0"/>
                <a:cs typeface="Times New Roman" panose="02020603050405020304" pitchFamily="18" charset="0"/>
              </a:rPr>
              <a:t>.execute</a:t>
            </a:r>
            <a:r>
              <a:rPr lang="en-US" altLang="zh-CN" sz="1200" kern="0" dirty="0">
                <a:solidFill>
                  <a:srgbClr val="000000"/>
                </a:solidFill>
                <a:latin typeface="Menlo" panose="020B0609030804020204" pitchFamily="49" charset="0"/>
                <a:cs typeface="Times New Roman" panose="02020603050405020304" pitchFamily="18" charset="0"/>
              </a:rPr>
              <a:t>();</a:t>
            </a:r>
            <a:endParaRPr lang="zh-CN" altLang="zh-CN" sz="1200" kern="100" dirty="0">
              <a:latin typeface="Calibri" panose="020F0502020204030204" pitchFamily="34" charset="0"/>
              <a:cs typeface="Times New Roman" panose="02020603050405020304" pitchFamily="18" charset="0"/>
            </a:endParaRPr>
          </a:p>
          <a:p>
            <a:pPr marL="0" indent="0">
              <a:buNone/>
            </a:pPr>
            <a:r>
              <a:rPr lang="en-US" altLang="zh-CN" sz="1200" kern="0" dirty="0">
                <a:solidFill>
                  <a:srgbClr val="000000"/>
                </a:solidFill>
                <a:latin typeface="Menlo" panose="020B0609030804020204" pitchFamily="49" charset="0"/>
                <a:cs typeface="Times New Roman" panose="02020603050405020304" pitchFamily="18" charset="0"/>
              </a:rPr>
              <a:t>        </a:t>
            </a:r>
            <a:endParaRPr lang="zh-CN" altLang="zh-CN" sz="1200" kern="100" dirty="0">
              <a:latin typeface="Calibri" panose="020F0502020204030204" pitchFamily="34" charset="0"/>
              <a:cs typeface="Times New Roman" panose="02020603050405020304" pitchFamily="18" charset="0"/>
            </a:endParaRPr>
          </a:p>
          <a:p>
            <a:pPr marL="0" indent="0">
              <a:buNone/>
            </a:pPr>
            <a:r>
              <a:rPr lang="en-US" altLang="zh-CN" sz="1200" kern="0" dirty="0" err="1">
                <a:solidFill>
                  <a:srgbClr val="6A3E3E"/>
                </a:solidFill>
                <a:latin typeface="Menlo" panose="020B0609030804020204" pitchFamily="49" charset="0"/>
                <a:cs typeface="Times New Roman" panose="02020603050405020304" pitchFamily="18" charset="0"/>
              </a:rPr>
              <a:t>preparedStatement</a:t>
            </a:r>
            <a:r>
              <a:rPr lang="en-US" altLang="zh-CN" sz="1200" kern="0" dirty="0" err="1">
                <a:solidFill>
                  <a:srgbClr val="000000"/>
                </a:solidFill>
                <a:latin typeface="Menlo" panose="020B0609030804020204" pitchFamily="49" charset="0"/>
                <a:cs typeface="Times New Roman" panose="02020603050405020304" pitchFamily="18" charset="0"/>
              </a:rPr>
              <a:t>.close</a:t>
            </a:r>
            <a:r>
              <a:rPr lang="en-US" altLang="zh-CN" sz="1200" kern="0" dirty="0">
                <a:solidFill>
                  <a:srgbClr val="000000"/>
                </a:solidFill>
                <a:latin typeface="Menlo" panose="020B0609030804020204" pitchFamily="49" charset="0"/>
                <a:cs typeface="Times New Roman" panose="02020603050405020304" pitchFamily="18" charset="0"/>
              </a:rPr>
              <a:t>();</a:t>
            </a:r>
            <a:endParaRPr lang="zh-CN" altLang="zh-CN" sz="1200" kern="100" dirty="0">
              <a:latin typeface="Calibri" panose="020F0502020204030204" pitchFamily="34" charset="0"/>
              <a:cs typeface="Times New Roman" panose="02020603050405020304" pitchFamily="18" charset="0"/>
            </a:endParaRPr>
          </a:p>
          <a:p>
            <a:pPr marL="0" indent="0">
              <a:buNone/>
            </a:pPr>
            <a:r>
              <a:rPr lang="en-US" altLang="zh-CN" sz="1200" kern="0" dirty="0" err="1">
                <a:solidFill>
                  <a:srgbClr val="6A3E3E"/>
                </a:solidFill>
                <a:latin typeface="Menlo" panose="020B0609030804020204" pitchFamily="49" charset="0"/>
                <a:cs typeface="Times New Roman" panose="02020603050405020304" pitchFamily="18" charset="0"/>
              </a:rPr>
              <a:t>conn</a:t>
            </a:r>
            <a:r>
              <a:rPr lang="en-US" altLang="zh-CN" sz="1200" kern="0" dirty="0" err="1">
                <a:solidFill>
                  <a:srgbClr val="000000"/>
                </a:solidFill>
                <a:latin typeface="Menlo" panose="020B0609030804020204" pitchFamily="49" charset="0"/>
                <a:cs typeface="Times New Roman" panose="02020603050405020304" pitchFamily="18" charset="0"/>
              </a:rPr>
              <a:t>.close</a:t>
            </a:r>
            <a:r>
              <a:rPr lang="en-US" altLang="zh-CN" sz="1200" kern="0" dirty="0">
                <a:solidFill>
                  <a:srgbClr val="000000"/>
                </a:solidFill>
                <a:latin typeface="Menlo" panose="020B0609030804020204" pitchFamily="49" charset="0"/>
                <a:cs typeface="Times New Roman" panose="02020603050405020304" pitchFamily="18" charset="0"/>
              </a:rPr>
              <a:t>();</a:t>
            </a:r>
            <a:endParaRPr lang="zh-CN" altLang="zh-CN" sz="1200" kern="100" dirty="0">
              <a:latin typeface="Calibri" panose="020F0502020204030204" pitchFamily="34" charset="0"/>
              <a:cs typeface="Times New Roman" panose="02020603050405020304" pitchFamily="18" charset="0"/>
            </a:endParaRPr>
          </a:p>
          <a:p>
            <a:pPr marL="0" indent="0">
              <a:buNone/>
            </a:pPr>
            <a:endParaRPr lang="zh-CN" altLang="zh-CN" sz="1200" kern="100" dirty="0">
              <a:latin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56559767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en-US" altLang="zh-CN" dirty="0" err="1">
                <a:latin typeface="微软雅黑" pitchFamily="34" charset="-122"/>
                <a:ea typeface="微软雅黑" pitchFamily="34" charset="-122"/>
              </a:rPr>
              <a:t>SpringBoot+ShardingJDBC</a:t>
            </a:r>
            <a:endParaRPr lang="zh-CN" altLang="en-US" dirty="0">
              <a:latin typeface="微软雅黑" pitchFamily="34" charset="-122"/>
              <a:ea typeface="微软雅黑" pitchFamily="34" charset="-122"/>
            </a:endParaRPr>
          </a:p>
        </p:txBody>
      </p:sp>
      <p:sp>
        <p:nvSpPr>
          <p:cNvPr id="3" name="副标题 2"/>
          <p:cNvSpPr>
            <a:spLocks noGrp="1"/>
          </p:cNvSpPr>
          <p:nvPr>
            <p:ph type="subTitle" idx="1"/>
          </p:nvPr>
        </p:nvSpPr>
        <p:spPr/>
        <p:txBody>
          <a:bodyPr>
            <a:normAutofit/>
          </a:bodyPr>
          <a:lstStyle/>
          <a:p>
            <a:endParaRPr lang="en-US" altLang="zh-CN" sz="2800" dirty="0">
              <a:latin typeface="微软雅黑" pitchFamily="34" charset="-122"/>
              <a:ea typeface="微软雅黑" pitchFamily="34" charset="-122"/>
            </a:endParaRPr>
          </a:p>
          <a:p>
            <a:r>
              <a:rPr lang="zh-CN" altLang="en-US" sz="2800" dirty="0">
                <a:latin typeface="微软雅黑" pitchFamily="34" charset="-122"/>
                <a:ea typeface="微软雅黑" pitchFamily="34" charset="-122"/>
              </a:rPr>
              <a:t>讲师：</a:t>
            </a:r>
            <a:r>
              <a:rPr lang="en-US" altLang="zh-CN" sz="2800" dirty="0">
                <a:latin typeface="微软雅黑" pitchFamily="34" charset="-122"/>
                <a:ea typeface="微软雅黑" pitchFamily="34" charset="-122"/>
              </a:rPr>
              <a:t>Andy</a:t>
            </a:r>
          </a:p>
          <a:p>
            <a:endParaRPr lang="en-US" altLang="zh-CN" sz="2800" dirty="0">
              <a:latin typeface="微软雅黑" pitchFamily="34" charset="-122"/>
              <a:ea typeface="微软雅黑" pitchFamily="34" charset="-122"/>
            </a:endParaRPr>
          </a:p>
        </p:txBody>
      </p:sp>
    </p:spTree>
    <p:extLst>
      <p:ext uri="{BB962C8B-B14F-4D97-AF65-F5344CB8AC3E}">
        <p14:creationId xmlns:p14="http://schemas.microsoft.com/office/powerpoint/2010/main" val="341430996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 altLang="zh-CN" b="1" dirty="0" err="1"/>
              <a:t>SpringBoot+jpa</a:t>
            </a:r>
            <a:r>
              <a:rPr lang="zh-CN" altLang="en-US" b="1" dirty="0"/>
              <a:t>使用</a:t>
            </a:r>
            <a:r>
              <a:rPr lang="en" altLang="zh-CN" b="1" dirty="0" err="1"/>
              <a:t>sharding-jdbc</a:t>
            </a:r>
            <a:endParaRPr lang="zh-CN" altLang="zh-CN" dirty="0"/>
          </a:p>
        </p:txBody>
      </p:sp>
      <p:sp>
        <p:nvSpPr>
          <p:cNvPr id="3" name="内容占位符 2"/>
          <p:cNvSpPr>
            <a:spLocks noGrp="1"/>
          </p:cNvSpPr>
          <p:nvPr>
            <p:ph idx="1"/>
          </p:nvPr>
        </p:nvSpPr>
        <p:spPr/>
        <p:txBody>
          <a:bodyPr>
            <a:normAutofit/>
          </a:bodyPr>
          <a:lstStyle/>
          <a:p>
            <a:r>
              <a:rPr lang="zh-CN" altLang="zh-CN" dirty="0"/>
              <a:t>在</a:t>
            </a:r>
            <a:r>
              <a:rPr lang="en-US" altLang="zh-CN" dirty="0"/>
              <a:t>Spring Boot</a:t>
            </a:r>
            <a:r>
              <a:rPr lang="zh-CN" altLang="zh-CN" dirty="0"/>
              <a:t>中使用</a:t>
            </a:r>
            <a:r>
              <a:rPr lang="en-US" altLang="zh-CN" dirty="0" err="1"/>
              <a:t>sharding-jdbc</a:t>
            </a:r>
            <a:r>
              <a:rPr lang="zh-CN" altLang="zh-CN" dirty="0"/>
              <a:t>的话，主要是通过配置的方式进行操作的，相对通过代码直接使用的方式还是会简单很多的。</a:t>
            </a:r>
          </a:p>
        </p:txBody>
      </p:sp>
    </p:spTree>
    <p:extLst>
      <p:ext uri="{BB962C8B-B14F-4D97-AF65-F5344CB8AC3E}">
        <p14:creationId xmlns:p14="http://schemas.microsoft.com/office/powerpoint/2010/main" val="320857980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zh-CN" b="1" dirty="0"/>
              <a:t>一、</a:t>
            </a:r>
            <a:r>
              <a:rPr lang="en-US" altLang="zh-CN" b="1" dirty="0" err="1"/>
              <a:t>SpringBoot</a:t>
            </a:r>
            <a:r>
              <a:rPr lang="en-US" altLang="zh-CN" b="1" dirty="0"/>
              <a:t> </a:t>
            </a:r>
            <a:r>
              <a:rPr lang="zh-CN" altLang="zh-CN" b="1" dirty="0"/>
              <a:t>集成</a:t>
            </a:r>
            <a:r>
              <a:rPr lang="en-US" altLang="zh-CN" b="1" dirty="0"/>
              <a:t>Spring data </a:t>
            </a:r>
            <a:r>
              <a:rPr lang="en-US" altLang="zh-CN" b="1" dirty="0" err="1"/>
              <a:t>jpa</a:t>
            </a:r>
            <a:endParaRPr lang="zh-CN" altLang="zh-CN" dirty="0"/>
          </a:p>
        </p:txBody>
      </p:sp>
      <p:sp>
        <p:nvSpPr>
          <p:cNvPr id="3" name="内容占位符 2"/>
          <p:cNvSpPr>
            <a:spLocks noGrp="1"/>
          </p:cNvSpPr>
          <p:nvPr>
            <p:ph idx="1"/>
          </p:nvPr>
        </p:nvSpPr>
        <p:spPr/>
        <p:txBody>
          <a:bodyPr>
            <a:normAutofit/>
          </a:bodyPr>
          <a:lstStyle/>
          <a:p>
            <a:pPr marL="0" indent="0">
              <a:lnSpc>
                <a:spcPct val="150000"/>
              </a:lnSpc>
              <a:spcBef>
                <a:spcPts val="1125"/>
              </a:spcBef>
              <a:spcAft>
                <a:spcPts val="1125"/>
              </a:spcAft>
              <a:buNone/>
            </a:pPr>
            <a:r>
              <a:rPr lang="en-US" altLang="zh-CN" b="1" dirty="0">
                <a:solidFill>
                  <a:srgbClr val="404040"/>
                </a:solidFill>
                <a:latin typeface="微软雅黑" panose="020B0503020204020204" pitchFamily="34" charset="-122"/>
                <a:cs typeface="宋体" panose="02010600030101010101" pitchFamily="2" charset="-122"/>
              </a:rPr>
              <a:t>1</a:t>
            </a:r>
            <a:r>
              <a:rPr lang="en-US" altLang="zh-CN" sz="2400" b="1" dirty="0">
                <a:solidFill>
                  <a:srgbClr val="404040"/>
                </a:solidFill>
                <a:latin typeface="微软雅黑" panose="020B0503020204020204" pitchFamily="34" charset="-122"/>
                <a:cs typeface="宋体" panose="02010600030101010101" pitchFamily="2" charset="-122"/>
              </a:rPr>
              <a:t>.1 </a:t>
            </a:r>
            <a:r>
              <a:rPr lang="zh-CN" altLang="zh-CN" sz="2400" b="1" dirty="0">
                <a:solidFill>
                  <a:srgbClr val="404040"/>
                </a:solidFill>
                <a:latin typeface="宋体" panose="02010600030101010101" pitchFamily="2" charset="-122"/>
                <a:ea typeface="微软雅黑" panose="020B0503020204020204" pitchFamily="34" charset="-122"/>
                <a:cs typeface="宋体" panose="02010600030101010101" pitchFamily="2" charset="-122"/>
              </a:rPr>
              <a:t>新建</a:t>
            </a:r>
            <a:r>
              <a:rPr lang="en-US" altLang="zh-CN" sz="2400" b="1" dirty="0">
                <a:solidFill>
                  <a:srgbClr val="404040"/>
                </a:solidFill>
                <a:latin typeface="宋体" panose="02010600030101010101" pitchFamily="2" charset="-122"/>
                <a:ea typeface="微软雅黑" panose="020B0503020204020204" pitchFamily="34" charset="-122"/>
                <a:cs typeface="宋体" panose="02010600030101010101" pitchFamily="2" charset="-122"/>
              </a:rPr>
              <a:t>maven</a:t>
            </a:r>
            <a:r>
              <a:rPr lang="zh-CN" altLang="zh-CN" sz="2400" b="1" dirty="0">
                <a:solidFill>
                  <a:srgbClr val="404040"/>
                </a:solidFill>
                <a:latin typeface="宋体" panose="02010600030101010101" pitchFamily="2" charset="-122"/>
                <a:ea typeface="微软雅黑" panose="020B0503020204020204" pitchFamily="34" charset="-122"/>
                <a:cs typeface="宋体" panose="02010600030101010101" pitchFamily="2" charset="-122"/>
              </a:rPr>
              <a:t>工程</a:t>
            </a:r>
            <a:endParaRPr lang="zh-CN" altLang="zh-CN" sz="2400" dirty="0">
              <a:latin typeface="宋体" panose="02010600030101010101" pitchFamily="2" charset="-122"/>
              <a:cs typeface="宋体" panose="02010600030101010101" pitchFamily="2" charset="-122"/>
            </a:endParaRPr>
          </a:p>
          <a:p>
            <a:pPr marL="0" indent="0">
              <a:lnSpc>
                <a:spcPct val="150000"/>
              </a:lnSpc>
              <a:spcBef>
                <a:spcPts val="1125"/>
              </a:spcBef>
              <a:spcAft>
                <a:spcPts val="1125"/>
              </a:spcAft>
              <a:buNone/>
            </a:pPr>
            <a:r>
              <a:rPr lang="en-US" altLang="zh-CN" sz="2400" dirty="0">
                <a:solidFill>
                  <a:srgbClr val="404040"/>
                </a:solidFill>
                <a:latin typeface="微软雅黑" panose="020B0503020204020204" pitchFamily="34" charset="-122"/>
                <a:cs typeface="宋体" panose="02010600030101010101" pitchFamily="2" charset="-122"/>
              </a:rPr>
              <a:t>	</a:t>
            </a:r>
            <a:r>
              <a:rPr lang="zh-CN" altLang="zh-CN" sz="2400" dirty="0">
                <a:solidFill>
                  <a:srgbClr val="404040"/>
                </a:solidFill>
                <a:latin typeface="宋体" panose="02010600030101010101" pitchFamily="2" charset="-122"/>
                <a:ea typeface="微软雅黑" panose="020B0503020204020204" pitchFamily="34" charset="-122"/>
                <a:cs typeface="宋体" panose="02010600030101010101" pitchFamily="2" charset="-122"/>
              </a:rPr>
              <a:t>新建工程，取名为：</a:t>
            </a:r>
            <a:r>
              <a:rPr lang="en-US" altLang="zh-CN" sz="2400" dirty="0" err="1">
                <a:solidFill>
                  <a:srgbClr val="404040"/>
                </a:solidFill>
                <a:latin typeface="宋体" panose="02010600030101010101" pitchFamily="2" charset="-122"/>
                <a:ea typeface="微软雅黑" panose="020B0503020204020204" pitchFamily="34" charset="-122"/>
                <a:cs typeface="宋体" panose="02010600030101010101" pitchFamily="2" charset="-122"/>
              </a:rPr>
              <a:t>sharding-jdbc-springboot-jpa</a:t>
            </a:r>
            <a:endParaRPr lang="zh-CN" altLang="zh-CN" sz="2400" dirty="0">
              <a:latin typeface="宋体" panose="02010600030101010101" pitchFamily="2" charset="-122"/>
              <a:cs typeface="宋体" panose="02010600030101010101" pitchFamily="2" charset="-122"/>
            </a:endParaRPr>
          </a:p>
          <a:p>
            <a:pPr marL="0" indent="0">
              <a:lnSpc>
                <a:spcPct val="150000"/>
              </a:lnSpc>
              <a:spcBef>
                <a:spcPts val="1125"/>
              </a:spcBef>
              <a:spcAft>
                <a:spcPts val="1125"/>
              </a:spcAft>
              <a:buNone/>
            </a:pPr>
            <a:r>
              <a:rPr lang="en-US" altLang="zh-CN" sz="2400" b="1" dirty="0">
                <a:solidFill>
                  <a:srgbClr val="404040"/>
                </a:solidFill>
                <a:latin typeface="微软雅黑" panose="020B0503020204020204" pitchFamily="34" charset="-122"/>
                <a:cs typeface="宋体" panose="02010600030101010101" pitchFamily="2" charset="-122"/>
              </a:rPr>
              <a:t>1.2 </a:t>
            </a:r>
            <a:r>
              <a:rPr lang="zh-CN" altLang="zh-CN" sz="2400" b="1" dirty="0">
                <a:solidFill>
                  <a:srgbClr val="404040"/>
                </a:solidFill>
                <a:latin typeface="宋体" panose="02010600030101010101" pitchFamily="2" charset="-122"/>
                <a:ea typeface="微软雅黑" panose="020B0503020204020204" pitchFamily="34" charset="-122"/>
                <a:cs typeface="宋体" panose="02010600030101010101" pitchFamily="2" charset="-122"/>
              </a:rPr>
              <a:t>添加依赖</a:t>
            </a:r>
            <a:endParaRPr lang="zh-CN" altLang="zh-CN" sz="2400" dirty="0">
              <a:latin typeface="宋体" panose="02010600030101010101" pitchFamily="2" charset="-122"/>
              <a:cs typeface="宋体" panose="02010600030101010101" pitchFamily="2" charset="-122"/>
            </a:endParaRPr>
          </a:p>
          <a:p>
            <a:pPr marL="0" indent="0">
              <a:lnSpc>
                <a:spcPct val="150000"/>
              </a:lnSpc>
              <a:buNone/>
            </a:pPr>
            <a:r>
              <a:rPr lang="en-US" altLang="zh-CN" sz="2400" kern="100" dirty="0">
                <a:solidFill>
                  <a:srgbClr val="404040"/>
                </a:solidFill>
                <a:latin typeface="微软雅黑" panose="020B0503020204020204" pitchFamily="34" charset="-122"/>
                <a:cs typeface="Times New Roman" panose="02020603050405020304" pitchFamily="18" charset="0"/>
              </a:rPr>
              <a:t>	</a:t>
            </a:r>
            <a:r>
              <a:rPr lang="zh-CN" altLang="zh-CN" sz="2400" kern="100" dirty="0">
                <a:solidFill>
                  <a:srgbClr val="404040"/>
                </a:solidFill>
                <a:ea typeface="微软雅黑" panose="020B0503020204020204" pitchFamily="34" charset="-122"/>
                <a:cs typeface="Times New Roman" panose="02020603050405020304" pitchFamily="18" charset="0"/>
              </a:rPr>
              <a:t>这里我们使用</a:t>
            </a:r>
            <a:r>
              <a:rPr lang="en-US" altLang="zh-CN" sz="2400" kern="100" dirty="0">
                <a:solidFill>
                  <a:srgbClr val="404040"/>
                </a:solidFill>
                <a:ea typeface="微软雅黑" panose="020B0503020204020204" pitchFamily="34" charset="-122"/>
                <a:cs typeface="Times New Roman" panose="02020603050405020304" pitchFamily="18" charset="0"/>
              </a:rPr>
              <a:t>STS</a:t>
            </a:r>
            <a:r>
              <a:rPr lang="zh-CN" altLang="zh-CN" sz="2400" kern="100" dirty="0">
                <a:solidFill>
                  <a:srgbClr val="404040"/>
                </a:solidFill>
                <a:ea typeface="微软雅黑" panose="020B0503020204020204" pitchFamily="34" charset="-122"/>
                <a:cs typeface="Times New Roman" panose="02020603050405020304" pitchFamily="18" charset="0"/>
              </a:rPr>
              <a:t>进行构建项目，选择</a:t>
            </a:r>
            <a:r>
              <a:rPr lang="en-US" altLang="zh-CN" sz="2400" kern="100" dirty="0">
                <a:solidFill>
                  <a:srgbClr val="404040"/>
                </a:solidFill>
                <a:ea typeface="微软雅黑" panose="020B0503020204020204" pitchFamily="34" charset="-122"/>
                <a:cs typeface="Times New Roman" panose="02020603050405020304" pitchFamily="18" charset="0"/>
              </a:rPr>
              <a:t>web</a:t>
            </a:r>
            <a:r>
              <a:rPr lang="zh-CN" altLang="zh-CN" sz="2400" kern="100" dirty="0">
                <a:solidFill>
                  <a:srgbClr val="404040"/>
                </a:solidFill>
                <a:ea typeface="微软雅黑" panose="020B0503020204020204" pitchFamily="34" charset="-122"/>
                <a:cs typeface="Times New Roman" panose="02020603050405020304" pitchFamily="18" charset="0"/>
              </a:rPr>
              <a:t>、</a:t>
            </a:r>
            <a:r>
              <a:rPr lang="en-US" altLang="zh-CN" sz="2400" kern="100" dirty="0" err="1">
                <a:solidFill>
                  <a:srgbClr val="404040"/>
                </a:solidFill>
                <a:ea typeface="微软雅黑" panose="020B0503020204020204" pitchFamily="34" charset="-122"/>
                <a:cs typeface="Times New Roman" panose="02020603050405020304" pitchFamily="18" charset="0"/>
              </a:rPr>
              <a:t>jpa</a:t>
            </a:r>
            <a:r>
              <a:rPr lang="zh-CN" altLang="zh-CN" sz="2400" kern="100" dirty="0">
                <a:solidFill>
                  <a:srgbClr val="404040"/>
                </a:solidFill>
                <a:ea typeface="微软雅黑" panose="020B0503020204020204" pitchFamily="34" charset="-122"/>
                <a:cs typeface="Times New Roman" panose="02020603050405020304" pitchFamily="18" charset="0"/>
              </a:rPr>
              <a:t>、</a:t>
            </a:r>
            <a:r>
              <a:rPr lang="en-US" altLang="zh-CN" sz="2400" kern="100" dirty="0" err="1">
                <a:solidFill>
                  <a:srgbClr val="404040"/>
                </a:solidFill>
                <a:ea typeface="微软雅黑" panose="020B0503020204020204" pitchFamily="34" charset="-122"/>
                <a:cs typeface="Times New Roman" panose="02020603050405020304" pitchFamily="18" charset="0"/>
              </a:rPr>
              <a:t>mysql</a:t>
            </a:r>
            <a:r>
              <a:rPr lang="zh-CN" altLang="zh-CN" sz="2400" kern="100" dirty="0">
                <a:solidFill>
                  <a:srgbClr val="404040"/>
                </a:solidFill>
                <a:ea typeface="微软雅黑" panose="020B0503020204020204" pitchFamily="34" charset="-122"/>
                <a:cs typeface="Times New Roman" panose="02020603050405020304" pitchFamily="18" charset="0"/>
              </a:rPr>
              <a:t>，自动生成的</a:t>
            </a:r>
            <a:r>
              <a:rPr lang="en-US" altLang="zh-CN" sz="2400" kern="100" dirty="0" err="1">
                <a:solidFill>
                  <a:srgbClr val="404040"/>
                </a:solidFill>
                <a:ea typeface="微软雅黑" panose="020B0503020204020204" pitchFamily="34" charset="-122"/>
                <a:cs typeface="Times New Roman" panose="02020603050405020304" pitchFamily="18" charset="0"/>
              </a:rPr>
              <a:t>pom.xml</a:t>
            </a:r>
            <a:r>
              <a:rPr lang="zh-CN" altLang="zh-CN" sz="2400" kern="100" dirty="0">
                <a:solidFill>
                  <a:srgbClr val="404040"/>
                </a:solidFill>
                <a:ea typeface="微软雅黑" panose="020B0503020204020204" pitchFamily="34" charset="-122"/>
                <a:cs typeface="Times New Roman" panose="02020603050405020304" pitchFamily="18" charset="0"/>
              </a:rPr>
              <a:t>文</a:t>
            </a:r>
            <a:endParaRPr lang="zh-CN" altLang="zh-CN" sz="2400" dirty="0"/>
          </a:p>
        </p:txBody>
      </p:sp>
    </p:spTree>
    <p:extLst>
      <p:ext uri="{BB962C8B-B14F-4D97-AF65-F5344CB8AC3E}">
        <p14:creationId xmlns:p14="http://schemas.microsoft.com/office/powerpoint/2010/main" val="94822059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zh-CN" b="1" dirty="0"/>
              <a:t>一、</a:t>
            </a:r>
            <a:r>
              <a:rPr lang="en-US" altLang="zh-CN" b="1" dirty="0" err="1"/>
              <a:t>SpringBoot</a:t>
            </a:r>
            <a:r>
              <a:rPr lang="en-US" altLang="zh-CN" b="1" dirty="0"/>
              <a:t> </a:t>
            </a:r>
            <a:r>
              <a:rPr lang="zh-CN" altLang="zh-CN" b="1" dirty="0"/>
              <a:t>集成</a:t>
            </a:r>
            <a:r>
              <a:rPr lang="en-US" altLang="zh-CN" b="1" dirty="0"/>
              <a:t>Spring data </a:t>
            </a:r>
            <a:r>
              <a:rPr lang="en-US" altLang="zh-CN" b="1" dirty="0" err="1"/>
              <a:t>jpa</a:t>
            </a:r>
            <a:endParaRPr lang="zh-CN" altLang="zh-CN" dirty="0"/>
          </a:p>
        </p:txBody>
      </p:sp>
      <p:sp>
        <p:nvSpPr>
          <p:cNvPr id="3" name="内容占位符 2"/>
          <p:cNvSpPr>
            <a:spLocks noGrp="1"/>
          </p:cNvSpPr>
          <p:nvPr>
            <p:ph idx="1"/>
          </p:nvPr>
        </p:nvSpPr>
        <p:spPr/>
        <p:txBody>
          <a:bodyPr>
            <a:normAutofit fontScale="62500" lnSpcReduction="20000"/>
          </a:bodyPr>
          <a:lstStyle/>
          <a:p>
            <a:pPr marL="0" indent="0">
              <a:lnSpc>
                <a:spcPct val="150000"/>
              </a:lnSpc>
              <a:spcBef>
                <a:spcPts val="1125"/>
              </a:spcBef>
              <a:spcAft>
                <a:spcPts val="1125"/>
              </a:spcAft>
              <a:buNone/>
            </a:pPr>
            <a:r>
              <a:rPr lang="en-US" altLang="zh-CN" b="1" dirty="0">
                <a:solidFill>
                  <a:srgbClr val="404040"/>
                </a:solidFill>
                <a:latin typeface="微软雅黑" panose="020B0503020204020204" pitchFamily="34" charset="-122"/>
                <a:cs typeface="宋体" panose="02010600030101010101" pitchFamily="2" charset="-122"/>
              </a:rPr>
              <a:t>1.3 </a:t>
            </a:r>
            <a:r>
              <a:rPr lang="zh-CN" altLang="zh-CN" b="1" dirty="0">
                <a:solidFill>
                  <a:srgbClr val="404040"/>
                </a:solidFill>
                <a:latin typeface="宋体" panose="02010600030101010101" pitchFamily="2" charset="-122"/>
                <a:ea typeface="微软雅黑" panose="020B0503020204020204" pitchFamily="34" charset="-122"/>
                <a:cs typeface="宋体" panose="02010600030101010101" pitchFamily="2" charset="-122"/>
              </a:rPr>
              <a:t>创建实体类</a:t>
            </a:r>
            <a:r>
              <a:rPr lang="en-US" altLang="zh-CN" b="1" dirty="0" err="1">
                <a:solidFill>
                  <a:srgbClr val="404040"/>
                </a:solidFill>
                <a:latin typeface="宋体" panose="02010600030101010101" pitchFamily="2" charset="-122"/>
                <a:ea typeface="微软雅黑" panose="020B0503020204020204" pitchFamily="34" charset="-122"/>
                <a:cs typeface="宋体" panose="02010600030101010101" pitchFamily="2" charset="-122"/>
              </a:rPr>
              <a:t>OrderInfo</a:t>
            </a:r>
            <a:endParaRPr lang="en-US" altLang="zh-CN" sz="4000" b="1" dirty="0">
              <a:solidFill>
                <a:srgbClr val="404040"/>
              </a:solidFill>
              <a:latin typeface="宋体" panose="02010600030101010101" pitchFamily="2" charset="-122"/>
              <a:ea typeface="微软雅黑" panose="020B0503020204020204" pitchFamily="34" charset="-122"/>
              <a:cs typeface="宋体" panose="02010600030101010101" pitchFamily="2" charset="-122"/>
            </a:endParaRPr>
          </a:p>
          <a:p>
            <a:pPr marL="0" indent="0">
              <a:lnSpc>
                <a:spcPct val="170000"/>
              </a:lnSpc>
              <a:buNone/>
            </a:pPr>
            <a:r>
              <a:rPr lang="en-US" altLang="zh-CN" dirty="0"/>
              <a:t>@Entity</a:t>
            </a:r>
            <a:endParaRPr lang="en-US" altLang="zh-CN" b="1" kern="0" dirty="0">
              <a:solidFill>
                <a:srgbClr val="7F0055"/>
              </a:solidFill>
              <a:latin typeface="Menlo" panose="020B0609030804020204" pitchFamily="49" charset="0"/>
              <a:cs typeface="Times New Roman" panose="02020603050405020304" pitchFamily="18" charset="0"/>
            </a:endParaRPr>
          </a:p>
          <a:p>
            <a:pPr marL="0" indent="0">
              <a:lnSpc>
                <a:spcPct val="170000"/>
              </a:lnSpc>
              <a:buNone/>
            </a:pPr>
            <a:r>
              <a:rPr lang="en-US" altLang="zh-CN" b="1" kern="0" dirty="0">
                <a:solidFill>
                  <a:srgbClr val="7F0055"/>
                </a:solidFill>
                <a:latin typeface="Menlo" panose="020B0609030804020204" pitchFamily="49" charset="0"/>
                <a:cs typeface="Times New Roman" panose="02020603050405020304" pitchFamily="18" charset="0"/>
              </a:rPr>
              <a:t>public</a:t>
            </a:r>
            <a:r>
              <a:rPr lang="en-US" altLang="zh-CN" kern="0" dirty="0">
                <a:solidFill>
                  <a:srgbClr val="000000"/>
                </a:solidFill>
                <a:latin typeface="Menlo" panose="020B0609030804020204" pitchFamily="49" charset="0"/>
                <a:cs typeface="Times New Roman" panose="02020603050405020304" pitchFamily="18" charset="0"/>
              </a:rPr>
              <a:t> </a:t>
            </a:r>
            <a:r>
              <a:rPr lang="en-US" altLang="zh-CN" b="1" kern="0" dirty="0">
                <a:solidFill>
                  <a:srgbClr val="7F0055"/>
                </a:solidFill>
                <a:latin typeface="Menlo" panose="020B0609030804020204" pitchFamily="49" charset="0"/>
                <a:cs typeface="Times New Roman" panose="02020603050405020304" pitchFamily="18" charset="0"/>
              </a:rPr>
              <a:t>class</a:t>
            </a:r>
            <a:r>
              <a:rPr lang="en-US" altLang="zh-CN" kern="0" dirty="0">
                <a:solidFill>
                  <a:srgbClr val="000000"/>
                </a:solidFill>
                <a:latin typeface="Menlo" panose="020B0609030804020204" pitchFamily="49" charset="0"/>
                <a:cs typeface="Times New Roman" panose="02020603050405020304" pitchFamily="18" charset="0"/>
              </a:rPr>
              <a:t> </a:t>
            </a:r>
            <a:r>
              <a:rPr lang="en-US" altLang="zh-CN" kern="0" dirty="0" err="1">
                <a:solidFill>
                  <a:srgbClr val="000000"/>
                </a:solidFill>
                <a:latin typeface="Menlo" panose="020B0609030804020204" pitchFamily="49" charset="0"/>
                <a:cs typeface="Times New Roman" panose="02020603050405020304" pitchFamily="18" charset="0"/>
              </a:rPr>
              <a:t>OrderInfo</a:t>
            </a:r>
            <a:r>
              <a:rPr lang="en-US" altLang="zh-CN" kern="0" dirty="0">
                <a:solidFill>
                  <a:srgbClr val="000000"/>
                </a:solidFill>
                <a:latin typeface="Menlo" panose="020B0609030804020204" pitchFamily="49" charset="0"/>
                <a:cs typeface="Times New Roman" panose="02020603050405020304" pitchFamily="18" charset="0"/>
              </a:rPr>
              <a:t> {</a:t>
            </a:r>
            <a:endParaRPr lang="zh-CN" altLang="zh-CN" kern="100" dirty="0">
              <a:latin typeface="Calibri" panose="020F0502020204030204" pitchFamily="34" charset="0"/>
              <a:cs typeface="Times New Roman" panose="02020603050405020304" pitchFamily="18" charset="0"/>
            </a:endParaRPr>
          </a:p>
          <a:p>
            <a:pPr marL="0" indent="0">
              <a:lnSpc>
                <a:spcPct val="170000"/>
              </a:lnSpc>
              <a:buNone/>
            </a:pPr>
            <a:r>
              <a:rPr lang="en-US" altLang="zh-CN" kern="0" dirty="0">
                <a:solidFill>
                  <a:srgbClr val="000000"/>
                </a:solidFill>
                <a:latin typeface="Menlo" panose="020B0609030804020204" pitchFamily="49" charset="0"/>
                <a:cs typeface="Times New Roman" panose="02020603050405020304" pitchFamily="18" charset="0"/>
              </a:rPr>
              <a:t>	</a:t>
            </a:r>
            <a:r>
              <a:rPr lang="en-US" altLang="zh-CN" kern="0" dirty="0">
                <a:solidFill>
                  <a:srgbClr val="646464"/>
                </a:solidFill>
                <a:latin typeface="Menlo" panose="020B0609030804020204" pitchFamily="49" charset="0"/>
                <a:cs typeface="Times New Roman" panose="02020603050405020304" pitchFamily="18" charset="0"/>
              </a:rPr>
              <a:t>@Id</a:t>
            </a:r>
            <a:r>
              <a:rPr lang="en-US" altLang="zh-CN" kern="0" dirty="0">
                <a:solidFill>
                  <a:srgbClr val="000000"/>
                </a:solidFill>
                <a:latin typeface="Menlo" panose="020B0609030804020204" pitchFamily="49" charset="0"/>
                <a:cs typeface="Times New Roman" panose="02020603050405020304" pitchFamily="18" charset="0"/>
              </a:rPr>
              <a:t> </a:t>
            </a:r>
            <a:r>
              <a:rPr lang="en-US" altLang="zh-CN" kern="0" dirty="0">
                <a:solidFill>
                  <a:srgbClr val="646464"/>
                </a:solidFill>
                <a:latin typeface="Menlo" panose="020B0609030804020204" pitchFamily="49" charset="0"/>
                <a:cs typeface="Times New Roman" panose="02020603050405020304" pitchFamily="18" charset="0"/>
              </a:rPr>
              <a:t>@</a:t>
            </a:r>
            <a:r>
              <a:rPr lang="en-US" altLang="zh-CN" kern="0" dirty="0" err="1">
                <a:solidFill>
                  <a:srgbClr val="646464"/>
                </a:solidFill>
                <a:latin typeface="Menlo" panose="020B0609030804020204" pitchFamily="49" charset="0"/>
                <a:cs typeface="Times New Roman" panose="02020603050405020304" pitchFamily="18" charset="0"/>
              </a:rPr>
              <a:t>GeneratedValue</a:t>
            </a:r>
            <a:r>
              <a:rPr lang="en-US" altLang="zh-CN" kern="0" dirty="0">
                <a:solidFill>
                  <a:srgbClr val="000000"/>
                </a:solidFill>
                <a:latin typeface="Menlo" panose="020B0609030804020204" pitchFamily="49" charset="0"/>
                <a:cs typeface="Times New Roman" panose="02020603050405020304" pitchFamily="18" charset="0"/>
              </a:rPr>
              <a:t>(strategy=</a:t>
            </a:r>
            <a:r>
              <a:rPr lang="en-US" altLang="zh-CN" kern="0" dirty="0" err="1">
                <a:solidFill>
                  <a:srgbClr val="000000"/>
                </a:solidFill>
                <a:latin typeface="Menlo" panose="020B0609030804020204" pitchFamily="49" charset="0"/>
                <a:cs typeface="Times New Roman" panose="02020603050405020304" pitchFamily="18" charset="0"/>
              </a:rPr>
              <a:t>GenerationType.</a:t>
            </a:r>
            <a:r>
              <a:rPr lang="en-US" altLang="zh-CN" b="1" i="1" kern="0" dirty="0" err="1">
                <a:solidFill>
                  <a:srgbClr val="0000C0"/>
                </a:solidFill>
                <a:latin typeface="Menlo" panose="020B0609030804020204" pitchFamily="49" charset="0"/>
                <a:cs typeface="Times New Roman" panose="02020603050405020304" pitchFamily="18" charset="0"/>
              </a:rPr>
              <a:t>IDENTITY</a:t>
            </a:r>
            <a:r>
              <a:rPr lang="en-US" altLang="zh-CN" kern="0" dirty="0">
                <a:solidFill>
                  <a:srgbClr val="000000"/>
                </a:solidFill>
                <a:latin typeface="Menlo" panose="020B0609030804020204" pitchFamily="49" charset="0"/>
                <a:cs typeface="Times New Roman" panose="02020603050405020304" pitchFamily="18" charset="0"/>
              </a:rPr>
              <a:t>)</a:t>
            </a:r>
            <a:endParaRPr lang="zh-CN" altLang="zh-CN" kern="100" dirty="0">
              <a:latin typeface="Calibri" panose="020F0502020204030204" pitchFamily="34" charset="0"/>
              <a:cs typeface="Times New Roman" panose="02020603050405020304" pitchFamily="18" charset="0"/>
            </a:endParaRPr>
          </a:p>
          <a:p>
            <a:pPr marL="0" indent="0">
              <a:lnSpc>
                <a:spcPct val="170000"/>
              </a:lnSpc>
              <a:buNone/>
            </a:pPr>
            <a:r>
              <a:rPr lang="en-US" altLang="zh-CN" kern="0" dirty="0">
                <a:solidFill>
                  <a:srgbClr val="000000"/>
                </a:solidFill>
                <a:latin typeface="Menlo" panose="020B0609030804020204" pitchFamily="49" charset="0"/>
                <a:cs typeface="Times New Roman" panose="02020603050405020304" pitchFamily="18" charset="0"/>
              </a:rPr>
              <a:t>	</a:t>
            </a:r>
            <a:r>
              <a:rPr lang="en-US" altLang="zh-CN" b="1" kern="0" dirty="0">
                <a:solidFill>
                  <a:srgbClr val="7F0055"/>
                </a:solidFill>
                <a:latin typeface="Menlo" panose="020B0609030804020204" pitchFamily="49" charset="0"/>
                <a:cs typeface="Times New Roman" panose="02020603050405020304" pitchFamily="18" charset="0"/>
              </a:rPr>
              <a:t>private</a:t>
            </a:r>
            <a:r>
              <a:rPr lang="en-US" altLang="zh-CN" kern="0" dirty="0">
                <a:solidFill>
                  <a:srgbClr val="000000"/>
                </a:solidFill>
                <a:latin typeface="Menlo" panose="020B0609030804020204" pitchFamily="49" charset="0"/>
                <a:cs typeface="Times New Roman" panose="02020603050405020304" pitchFamily="18" charset="0"/>
              </a:rPr>
              <a:t> </a:t>
            </a:r>
            <a:r>
              <a:rPr lang="en-US" altLang="zh-CN" b="1" kern="0" dirty="0">
                <a:solidFill>
                  <a:srgbClr val="7F0055"/>
                </a:solidFill>
                <a:latin typeface="Menlo" panose="020B0609030804020204" pitchFamily="49" charset="0"/>
                <a:cs typeface="Times New Roman" panose="02020603050405020304" pitchFamily="18" charset="0"/>
              </a:rPr>
              <a:t>long</a:t>
            </a:r>
            <a:r>
              <a:rPr lang="en-US" altLang="zh-CN" kern="0" dirty="0">
                <a:solidFill>
                  <a:srgbClr val="000000"/>
                </a:solidFill>
                <a:latin typeface="Menlo" panose="020B0609030804020204" pitchFamily="49" charset="0"/>
                <a:cs typeface="Times New Roman" panose="02020603050405020304" pitchFamily="18" charset="0"/>
              </a:rPr>
              <a:t> </a:t>
            </a:r>
            <a:r>
              <a:rPr lang="en-US" altLang="zh-CN" kern="0" dirty="0" err="1">
                <a:solidFill>
                  <a:srgbClr val="0000C0"/>
                </a:solidFill>
                <a:latin typeface="Menlo" panose="020B0609030804020204" pitchFamily="49" charset="0"/>
                <a:cs typeface="Times New Roman" panose="02020603050405020304" pitchFamily="18" charset="0"/>
              </a:rPr>
              <a:t>oid</a:t>
            </a:r>
            <a:r>
              <a:rPr lang="en-US" altLang="zh-CN" kern="0" dirty="0">
                <a:solidFill>
                  <a:srgbClr val="000000"/>
                </a:solidFill>
                <a:latin typeface="Menlo" panose="020B0609030804020204" pitchFamily="49" charset="0"/>
                <a:cs typeface="Times New Roman" panose="02020603050405020304" pitchFamily="18" charset="0"/>
              </a:rPr>
              <a:t>;</a:t>
            </a:r>
            <a:endParaRPr lang="zh-CN" altLang="zh-CN" kern="100" dirty="0">
              <a:latin typeface="Calibri" panose="020F0502020204030204" pitchFamily="34" charset="0"/>
              <a:cs typeface="Times New Roman" panose="02020603050405020304" pitchFamily="18" charset="0"/>
            </a:endParaRPr>
          </a:p>
          <a:p>
            <a:pPr marL="0" indent="0">
              <a:lnSpc>
                <a:spcPct val="170000"/>
              </a:lnSpc>
              <a:buNone/>
            </a:pPr>
            <a:r>
              <a:rPr lang="en-US" altLang="zh-CN" kern="0" dirty="0">
                <a:solidFill>
                  <a:srgbClr val="000000"/>
                </a:solidFill>
                <a:latin typeface="Menlo" panose="020B0609030804020204" pitchFamily="49" charset="0"/>
                <a:cs typeface="Times New Roman" panose="02020603050405020304" pitchFamily="18" charset="0"/>
              </a:rPr>
              <a:t>	</a:t>
            </a:r>
            <a:r>
              <a:rPr lang="en-US" altLang="zh-CN" b="1" kern="0" dirty="0">
                <a:solidFill>
                  <a:srgbClr val="7F0055"/>
                </a:solidFill>
                <a:latin typeface="Menlo" panose="020B0609030804020204" pitchFamily="49" charset="0"/>
                <a:cs typeface="Times New Roman" panose="02020603050405020304" pitchFamily="18" charset="0"/>
              </a:rPr>
              <a:t>private</a:t>
            </a:r>
            <a:r>
              <a:rPr lang="en-US" altLang="zh-CN" kern="0" dirty="0">
                <a:solidFill>
                  <a:srgbClr val="000000"/>
                </a:solidFill>
                <a:latin typeface="Menlo" panose="020B0609030804020204" pitchFamily="49" charset="0"/>
                <a:cs typeface="Times New Roman" panose="02020603050405020304" pitchFamily="18" charset="0"/>
              </a:rPr>
              <a:t> </a:t>
            </a:r>
            <a:r>
              <a:rPr lang="en-US" altLang="zh-CN" b="1" kern="0" dirty="0">
                <a:solidFill>
                  <a:srgbClr val="7F0055"/>
                </a:solidFill>
                <a:latin typeface="Menlo" panose="020B0609030804020204" pitchFamily="49" charset="0"/>
                <a:cs typeface="Times New Roman" panose="02020603050405020304" pitchFamily="18" charset="0"/>
              </a:rPr>
              <a:t>long</a:t>
            </a:r>
            <a:r>
              <a:rPr lang="en-US" altLang="zh-CN" kern="0" dirty="0">
                <a:solidFill>
                  <a:srgbClr val="000000"/>
                </a:solidFill>
                <a:latin typeface="Menlo" panose="020B0609030804020204" pitchFamily="49" charset="0"/>
                <a:cs typeface="Times New Roman" panose="02020603050405020304" pitchFamily="18" charset="0"/>
              </a:rPr>
              <a:t> </a:t>
            </a:r>
            <a:r>
              <a:rPr lang="en-US" altLang="zh-CN" kern="0" dirty="0" err="1">
                <a:solidFill>
                  <a:srgbClr val="0000C0"/>
                </a:solidFill>
                <a:latin typeface="Menlo" panose="020B0609030804020204" pitchFamily="49" charset="0"/>
                <a:cs typeface="Times New Roman" panose="02020603050405020304" pitchFamily="18" charset="0"/>
              </a:rPr>
              <a:t>uid</a:t>
            </a:r>
            <a:r>
              <a:rPr lang="en-US" altLang="zh-CN" kern="0" dirty="0">
                <a:solidFill>
                  <a:srgbClr val="000000"/>
                </a:solidFill>
                <a:latin typeface="Menlo" panose="020B0609030804020204" pitchFamily="49" charset="0"/>
                <a:cs typeface="Times New Roman" panose="02020603050405020304" pitchFamily="18" charset="0"/>
              </a:rPr>
              <a:t>;</a:t>
            </a:r>
            <a:endParaRPr lang="zh-CN" altLang="zh-CN" kern="100" dirty="0">
              <a:latin typeface="Calibri" panose="020F0502020204030204" pitchFamily="34" charset="0"/>
              <a:cs typeface="Times New Roman" panose="02020603050405020304" pitchFamily="18" charset="0"/>
            </a:endParaRPr>
          </a:p>
          <a:p>
            <a:pPr marL="0" indent="0">
              <a:lnSpc>
                <a:spcPct val="170000"/>
              </a:lnSpc>
              <a:buNone/>
            </a:pPr>
            <a:r>
              <a:rPr lang="en-US" altLang="zh-CN" kern="0" dirty="0">
                <a:solidFill>
                  <a:srgbClr val="000000"/>
                </a:solidFill>
                <a:latin typeface="Menlo" panose="020B0609030804020204" pitchFamily="49" charset="0"/>
                <a:cs typeface="Times New Roman" panose="02020603050405020304" pitchFamily="18" charset="0"/>
              </a:rPr>
              <a:t>	</a:t>
            </a:r>
            <a:r>
              <a:rPr lang="en-US" altLang="zh-CN" b="1" kern="0" dirty="0">
                <a:solidFill>
                  <a:srgbClr val="7F0055"/>
                </a:solidFill>
                <a:latin typeface="Menlo" panose="020B0609030804020204" pitchFamily="49" charset="0"/>
                <a:cs typeface="Times New Roman" panose="02020603050405020304" pitchFamily="18" charset="0"/>
              </a:rPr>
              <a:t>private</a:t>
            </a:r>
            <a:r>
              <a:rPr lang="en-US" altLang="zh-CN" kern="0" dirty="0">
                <a:solidFill>
                  <a:srgbClr val="000000"/>
                </a:solidFill>
                <a:latin typeface="Menlo" panose="020B0609030804020204" pitchFamily="49" charset="0"/>
                <a:cs typeface="Times New Roman" panose="02020603050405020304" pitchFamily="18" charset="0"/>
              </a:rPr>
              <a:t> String </a:t>
            </a:r>
            <a:r>
              <a:rPr lang="en-US" altLang="zh-CN" kern="0" dirty="0">
                <a:solidFill>
                  <a:srgbClr val="0000C0"/>
                </a:solidFill>
                <a:latin typeface="Menlo" panose="020B0609030804020204" pitchFamily="49" charset="0"/>
                <a:cs typeface="Times New Roman" panose="02020603050405020304" pitchFamily="18" charset="0"/>
              </a:rPr>
              <a:t>status</a:t>
            </a:r>
            <a:r>
              <a:rPr lang="en-US" altLang="zh-CN" kern="0" dirty="0">
                <a:solidFill>
                  <a:srgbClr val="000000"/>
                </a:solidFill>
                <a:latin typeface="Menlo" panose="020B0609030804020204" pitchFamily="49" charset="0"/>
                <a:cs typeface="Times New Roman" panose="02020603050405020304" pitchFamily="18" charset="0"/>
              </a:rPr>
              <a:t>;</a:t>
            </a:r>
            <a:endParaRPr lang="zh-CN" altLang="zh-CN" kern="100" dirty="0">
              <a:latin typeface="Calibri" panose="020F0502020204030204" pitchFamily="34" charset="0"/>
              <a:cs typeface="Times New Roman" panose="02020603050405020304" pitchFamily="18" charset="0"/>
            </a:endParaRPr>
          </a:p>
          <a:p>
            <a:pPr marL="0" indent="0">
              <a:lnSpc>
                <a:spcPct val="170000"/>
              </a:lnSpc>
              <a:spcBef>
                <a:spcPts val="1125"/>
              </a:spcBef>
              <a:spcAft>
                <a:spcPts val="1125"/>
              </a:spcAft>
              <a:buNone/>
            </a:pPr>
            <a:r>
              <a:rPr lang="en-US" altLang="zh-CN" b="1" dirty="0">
                <a:solidFill>
                  <a:srgbClr val="404040"/>
                </a:solidFill>
                <a:latin typeface="宋体" panose="02010600030101010101" pitchFamily="2" charset="-122"/>
                <a:ea typeface="微软雅黑" panose="020B0503020204020204" pitchFamily="34" charset="-122"/>
                <a:cs typeface="宋体" panose="02010600030101010101" pitchFamily="2" charset="-122"/>
              </a:rPr>
              <a:t>}</a:t>
            </a:r>
          </a:p>
        </p:txBody>
      </p:sp>
    </p:spTree>
    <p:extLst>
      <p:ext uri="{BB962C8B-B14F-4D97-AF65-F5344CB8AC3E}">
        <p14:creationId xmlns:p14="http://schemas.microsoft.com/office/powerpoint/2010/main" val="246369571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zh-CN" b="1" dirty="0"/>
              <a:t>一、</a:t>
            </a:r>
            <a:r>
              <a:rPr lang="en-US" altLang="zh-CN" b="1" dirty="0" err="1"/>
              <a:t>SpringBoot</a:t>
            </a:r>
            <a:r>
              <a:rPr lang="en-US" altLang="zh-CN" b="1" dirty="0"/>
              <a:t> </a:t>
            </a:r>
            <a:r>
              <a:rPr lang="zh-CN" altLang="zh-CN" b="1" dirty="0"/>
              <a:t>集成</a:t>
            </a:r>
            <a:r>
              <a:rPr lang="en-US" altLang="zh-CN" b="1" dirty="0"/>
              <a:t>Spring data </a:t>
            </a:r>
            <a:r>
              <a:rPr lang="en-US" altLang="zh-CN" b="1" dirty="0" err="1"/>
              <a:t>jpa</a:t>
            </a:r>
            <a:endParaRPr lang="zh-CN" altLang="zh-CN" dirty="0"/>
          </a:p>
        </p:txBody>
      </p:sp>
      <p:sp>
        <p:nvSpPr>
          <p:cNvPr id="3" name="内容占位符 2"/>
          <p:cNvSpPr>
            <a:spLocks noGrp="1"/>
          </p:cNvSpPr>
          <p:nvPr>
            <p:ph idx="1"/>
          </p:nvPr>
        </p:nvSpPr>
        <p:spPr/>
        <p:txBody>
          <a:bodyPr>
            <a:normAutofit/>
          </a:bodyPr>
          <a:lstStyle/>
          <a:p>
            <a:pPr marL="0" indent="0">
              <a:lnSpc>
                <a:spcPct val="150000"/>
              </a:lnSpc>
              <a:spcBef>
                <a:spcPts val="1125"/>
              </a:spcBef>
              <a:spcAft>
                <a:spcPts val="1125"/>
              </a:spcAft>
              <a:buNone/>
            </a:pPr>
            <a:r>
              <a:rPr lang="en-US" altLang="zh-CN" b="1" dirty="0">
                <a:solidFill>
                  <a:srgbClr val="404040"/>
                </a:solidFill>
                <a:latin typeface="微软雅黑" panose="020B0503020204020204" pitchFamily="34" charset="-122"/>
                <a:cs typeface="宋体" panose="02010600030101010101" pitchFamily="2" charset="-122"/>
              </a:rPr>
              <a:t>1.4 </a:t>
            </a:r>
            <a:r>
              <a:rPr lang="zh-CN" altLang="zh-CN" b="1" dirty="0">
                <a:solidFill>
                  <a:srgbClr val="404040"/>
                </a:solidFill>
                <a:latin typeface="宋体" panose="02010600030101010101" pitchFamily="2" charset="-122"/>
                <a:ea typeface="微软雅黑" panose="020B0503020204020204" pitchFamily="34" charset="-122"/>
                <a:cs typeface="宋体" panose="02010600030101010101" pitchFamily="2" charset="-122"/>
              </a:rPr>
              <a:t>创建</a:t>
            </a:r>
            <a:r>
              <a:rPr lang="en-US" altLang="zh-CN" b="1" dirty="0" err="1">
                <a:solidFill>
                  <a:srgbClr val="404040"/>
                </a:solidFill>
                <a:latin typeface="宋体" panose="02010600030101010101" pitchFamily="2" charset="-122"/>
                <a:ea typeface="微软雅黑" panose="020B0503020204020204" pitchFamily="34" charset="-122"/>
                <a:cs typeface="宋体" panose="02010600030101010101" pitchFamily="2" charset="-122"/>
              </a:rPr>
              <a:t>OrderInfoRepository</a:t>
            </a:r>
            <a:endParaRPr lang="en-US" altLang="zh-CN" b="1" dirty="0">
              <a:solidFill>
                <a:srgbClr val="404040"/>
              </a:solidFill>
              <a:latin typeface="宋体" panose="02010600030101010101" pitchFamily="2" charset="-122"/>
              <a:ea typeface="微软雅黑" panose="020B0503020204020204" pitchFamily="34" charset="-122"/>
              <a:cs typeface="宋体" panose="02010600030101010101" pitchFamily="2" charset="-122"/>
            </a:endParaRPr>
          </a:p>
          <a:p>
            <a:pPr marL="0" indent="0">
              <a:lnSpc>
                <a:spcPct val="150000"/>
              </a:lnSpc>
              <a:buNone/>
            </a:pPr>
            <a:r>
              <a:rPr lang="en-US" altLang="zh-CN" sz="2100" b="1" kern="0" dirty="0">
                <a:solidFill>
                  <a:srgbClr val="7F0055"/>
                </a:solidFill>
                <a:latin typeface="Menlo" panose="020B0609030804020204" pitchFamily="49" charset="0"/>
                <a:cs typeface="Times New Roman" panose="02020603050405020304" pitchFamily="18" charset="0"/>
              </a:rPr>
              <a:t>public</a:t>
            </a:r>
            <a:r>
              <a:rPr lang="en-US" altLang="zh-CN" sz="2100" kern="0" dirty="0">
                <a:solidFill>
                  <a:srgbClr val="000000"/>
                </a:solidFill>
                <a:latin typeface="Menlo" panose="020B0609030804020204" pitchFamily="49" charset="0"/>
                <a:cs typeface="Times New Roman" panose="02020603050405020304" pitchFamily="18" charset="0"/>
              </a:rPr>
              <a:t> </a:t>
            </a:r>
            <a:r>
              <a:rPr lang="en-US" altLang="zh-CN" sz="2100" b="1" kern="0" dirty="0">
                <a:solidFill>
                  <a:srgbClr val="7F0055"/>
                </a:solidFill>
                <a:latin typeface="Menlo" panose="020B0609030804020204" pitchFamily="49" charset="0"/>
                <a:cs typeface="Times New Roman" panose="02020603050405020304" pitchFamily="18" charset="0"/>
              </a:rPr>
              <a:t>interface</a:t>
            </a:r>
            <a:r>
              <a:rPr lang="en-US" altLang="zh-CN" sz="2100" kern="0" dirty="0">
                <a:solidFill>
                  <a:srgbClr val="000000"/>
                </a:solidFill>
                <a:latin typeface="Menlo" panose="020B0609030804020204" pitchFamily="49" charset="0"/>
                <a:cs typeface="Times New Roman" panose="02020603050405020304" pitchFamily="18" charset="0"/>
              </a:rPr>
              <a:t> </a:t>
            </a:r>
            <a:r>
              <a:rPr lang="en-US" altLang="zh-CN" sz="2100" kern="0" dirty="0" err="1">
                <a:solidFill>
                  <a:srgbClr val="000000"/>
                </a:solidFill>
                <a:latin typeface="Menlo" panose="020B0609030804020204" pitchFamily="49" charset="0"/>
                <a:cs typeface="Times New Roman" panose="02020603050405020304" pitchFamily="18" charset="0"/>
              </a:rPr>
              <a:t>OrderInfoRepository</a:t>
            </a:r>
            <a:r>
              <a:rPr lang="en-US" altLang="zh-CN" sz="2100" kern="0" dirty="0">
                <a:solidFill>
                  <a:srgbClr val="000000"/>
                </a:solidFill>
                <a:latin typeface="Menlo" panose="020B0609030804020204" pitchFamily="49" charset="0"/>
                <a:cs typeface="Times New Roman" panose="02020603050405020304" pitchFamily="18" charset="0"/>
              </a:rPr>
              <a:t> </a:t>
            </a:r>
            <a:r>
              <a:rPr lang="en-US" altLang="zh-CN" sz="2100" b="1" kern="0" dirty="0">
                <a:solidFill>
                  <a:srgbClr val="7F0055"/>
                </a:solidFill>
                <a:latin typeface="Menlo" panose="020B0609030804020204" pitchFamily="49" charset="0"/>
                <a:cs typeface="Times New Roman" panose="02020603050405020304" pitchFamily="18" charset="0"/>
              </a:rPr>
              <a:t>extends</a:t>
            </a:r>
            <a:r>
              <a:rPr lang="en-US" altLang="zh-CN" sz="2100" kern="0" dirty="0">
                <a:solidFill>
                  <a:srgbClr val="000000"/>
                </a:solidFill>
                <a:latin typeface="Menlo" panose="020B0609030804020204" pitchFamily="49" charset="0"/>
                <a:cs typeface="Times New Roman" panose="02020603050405020304" pitchFamily="18" charset="0"/>
              </a:rPr>
              <a:t> </a:t>
            </a:r>
            <a:r>
              <a:rPr lang="en-US" altLang="zh-CN" sz="2100" kern="0" dirty="0" err="1">
                <a:solidFill>
                  <a:srgbClr val="000000"/>
                </a:solidFill>
                <a:latin typeface="Menlo" panose="020B0609030804020204" pitchFamily="49" charset="0"/>
                <a:cs typeface="Times New Roman" panose="02020603050405020304" pitchFamily="18" charset="0"/>
              </a:rPr>
              <a:t>JpaRepository</a:t>
            </a:r>
            <a:r>
              <a:rPr lang="en-US" altLang="zh-CN" sz="2100" kern="0" dirty="0">
                <a:solidFill>
                  <a:srgbClr val="000000"/>
                </a:solidFill>
                <a:latin typeface="Menlo" panose="020B0609030804020204" pitchFamily="49" charset="0"/>
                <a:cs typeface="Times New Roman" panose="02020603050405020304" pitchFamily="18" charset="0"/>
              </a:rPr>
              <a:t>&lt;</a:t>
            </a:r>
            <a:r>
              <a:rPr lang="en-US" altLang="zh-CN" sz="2100" kern="0" dirty="0" err="1">
                <a:solidFill>
                  <a:srgbClr val="000000"/>
                </a:solidFill>
                <a:latin typeface="Menlo" panose="020B0609030804020204" pitchFamily="49" charset="0"/>
                <a:cs typeface="Times New Roman" panose="02020603050405020304" pitchFamily="18" charset="0"/>
              </a:rPr>
              <a:t>OrderInfo</a:t>
            </a:r>
            <a:r>
              <a:rPr lang="en-US" altLang="zh-CN" sz="2100" kern="0" dirty="0">
                <a:solidFill>
                  <a:srgbClr val="000000"/>
                </a:solidFill>
                <a:latin typeface="Menlo" panose="020B0609030804020204" pitchFamily="49" charset="0"/>
                <a:cs typeface="Times New Roman" panose="02020603050405020304" pitchFamily="18" charset="0"/>
              </a:rPr>
              <a:t>, Long&gt; {</a:t>
            </a:r>
            <a:endParaRPr lang="zh-CN" altLang="zh-CN" sz="2100" kern="100" dirty="0">
              <a:latin typeface="Calibri" panose="020F0502020204030204" pitchFamily="34" charset="0"/>
              <a:cs typeface="Times New Roman" panose="02020603050405020304" pitchFamily="18" charset="0"/>
            </a:endParaRPr>
          </a:p>
          <a:p>
            <a:pPr marL="0" indent="0">
              <a:lnSpc>
                <a:spcPct val="150000"/>
              </a:lnSpc>
              <a:buNone/>
            </a:pPr>
            <a:r>
              <a:rPr lang="en-US" altLang="zh-CN" sz="2100" kern="0" dirty="0">
                <a:latin typeface="Menlo" panose="020B0609030804020204" pitchFamily="49" charset="0"/>
                <a:cs typeface="Times New Roman" panose="02020603050405020304" pitchFamily="18" charset="0"/>
              </a:rPr>
              <a:t> </a:t>
            </a:r>
            <a:endParaRPr lang="zh-CN" altLang="zh-CN" sz="2100" kern="100" dirty="0">
              <a:latin typeface="Calibri" panose="020F0502020204030204" pitchFamily="34" charset="0"/>
              <a:cs typeface="Times New Roman" panose="02020603050405020304" pitchFamily="18" charset="0"/>
            </a:endParaRPr>
          </a:p>
          <a:p>
            <a:pPr marL="0" indent="0">
              <a:lnSpc>
                <a:spcPct val="150000"/>
              </a:lnSpc>
              <a:buNone/>
            </a:pPr>
            <a:r>
              <a:rPr lang="en-US" altLang="zh-CN" sz="2100" kern="0" dirty="0">
                <a:latin typeface="Menlo" panose="020B0609030804020204" pitchFamily="49" charset="0"/>
                <a:cs typeface="Times New Roman" panose="02020603050405020304" pitchFamily="18" charset="0"/>
              </a:rPr>
              <a:t>}</a:t>
            </a:r>
            <a:endParaRPr lang="zh-CN" altLang="zh-CN" sz="2100" kern="100" dirty="0">
              <a:latin typeface="Calibri" panose="020F0502020204030204" pitchFamily="34" charset="0"/>
              <a:cs typeface="Times New Roman" panose="02020603050405020304" pitchFamily="18" charset="0"/>
            </a:endParaRPr>
          </a:p>
          <a:p>
            <a:pPr marL="0" indent="0">
              <a:lnSpc>
                <a:spcPct val="150000"/>
              </a:lnSpc>
              <a:spcBef>
                <a:spcPts val="1125"/>
              </a:spcBef>
              <a:spcAft>
                <a:spcPts val="1125"/>
              </a:spcAft>
              <a:buNone/>
            </a:pPr>
            <a:endParaRPr lang="zh-CN" altLang="zh-CN" sz="4000" dirty="0">
              <a:latin typeface="宋体" panose="02010600030101010101" pitchFamily="2" charset="-122"/>
              <a:cs typeface="宋体" panose="02010600030101010101" pitchFamily="2" charset="-122"/>
            </a:endParaRPr>
          </a:p>
        </p:txBody>
      </p:sp>
    </p:spTree>
    <p:extLst>
      <p:ext uri="{BB962C8B-B14F-4D97-AF65-F5344CB8AC3E}">
        <p14:creationId xmlns:p14="http://schemas.microsoft.com/office/powerpoint/2010/main" val="259885055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zh-CN" b="1" dirty="0"/>
              <a:t>一、</a:t>
            </a:r>
            <a:r>
              <a:rPr lang="en-US" altLang="zh-CN" b="1" dirty="0" err="1"/>
              <a:t>SpringBoot</a:t>
            </a:r>
            <a:r>
              <a:rPr lang="en-US" altLang="zh-CN" b="1" dirty="0"/>
              <a:t> </a:t>
            </a:r>
            <a:r>
              <a:rPr lang="zh-CN" altLang="zh-CN" b="1" dirty="0"/>
              <a:t>集成</a:t>
            </a:r>
            <a:r>
              <a:rPr lang="en-US" altLang="zh-CN" b="1" dirty="0"/>
              <a:t>Spring data </a:t>
            </a:r>
            <a:r>
              <a:rPr lang="en-US" altLang="zh-CN" b="1" dirty="0" err="1"/>
              <a:t>jpa</a:t>
            </a:r>
            <a:endParaRPr lang="zh-CN" altLang="zh-CN" dirty="0"/>
          </a:p>
        </p:txBody>
      </p:sp>
      <p:sp>
        <p:nvSpPr>
          <p:cNvPr id="3" name="内容占位符 2"/>
          <p:cNvSpPr>
            <a:spLocks noGrp="1"/>
          </p:cNvSpPr>
          <p:nvPr>
            <p:ph idx="1"/>
          </p:nvPr>
        </p:nvSpPr>
        <p:spPr/>
        <p:txBody>
          <a:bodyPr>
            <a:normAutofit fontScale="77500" lnSpcReduction="20000"/>
          </a:bodyPr>
          <a:lstStyle/>
          <a:p>
            <a:pPr>
              <a:lnSpc>
                <a:spcPct val="150000"/>
              </a:lnSpc>
              <a:spcBef>
                <a:spcPts val="1125"/>
              </a:spcBef>
              <a:spcAft>
                <a:spcPts val="1125"/>
              </a:spcAft>
            </a:pPr>
            <a:r>
              <a:rPr lang="en-US" altLang="zh-CN" b="1" dirty="0">
                <a:solidFill>
                  <a:srgbClr val="404040"/>
                </a:solidFill>
                <a:latin typeface="微软雅黑" panose="020B0503020204020204" pitchFamily="34" charset="-122"/>
                <a:cs typeface="宋体" panose="02010600030101010101" pitchFamily="2" charset="-122"/>
              </a:rPr>
              <a:t>1.5 </a:t>
            </a:r>
            <a:r>
              <a:rPr lang="zh-CN" altLang="zh-CN" b="1" dirty="0">
                <a:solidFill>
                  <a:srgbClr val="404040"/>
                </a:solidFill>
                <a:latin typeface="宋体" panose="02010600030101010101" pitchFamily="2" charset="-122"/>
                <a:ea typeface="微软雅黑" panose="020B0503020204020204" pitchFamily="34" charset="-122"/>
                <a:cs typeface="宋体" panose="02010600030101010101" pitchFamily="2" charset="-122"/>
              </a:rPr>
              <a:t>创建</a:t>
            </a:r>
            <a:r>
              <a:rPr lang="en-US" altLang="zh-CN" b="1" dirty="0" err="1">
                <a:solidFill>
                  <a:srgbClr val="404040"/>
                </a:solidFill>
                <a:latin typeface="宋体" panose="02010600030101010101" pitchFamily="2" charset="-122"/>
                <a:ea typeface="微软雅黑" panose="020B0503020204020204" pitchFamily="34" charset="-122"/>
                <a:cs typeface="宋体" panose="02010600030101010101" pitchFamily="2" charset="-122"/>
              </a:rPr>
              <a:t>OrderInfoService</a:t>
            </a:r>
            <a:endParaRPr lang="zh-CN" altLang="zh-CN" sz="4000" dirty="0">
              <a:latin typeface="宋体" panose="02010600030101010101" pitchFamily="2" charset="-122"/>
              <a:cs typeface="宋体" panose="02010600030101010101" pitchFamily="2" charset="-122"/>
            </a:endParaRPr>
          </a:p>
          <a:p>
            <a:pPr marL="0" indent="0">
              <a:lnSpc>
                <a:spcPct val="160000"/>
              </a:lnSpc>
              <a:buNone/>
            </a:pPr>
            <a:r>
              <a:rPr lang="en-US" altLang="zh-CN" sz="4000" b="1" kern="0" dirty="0">
                <a:solidFill>
                  <a:srgbClr val="7F0055"/>
                </a:solidFill>
                <a:latin typeface="Menlo" panose="020B0609030804020204" pitchFamily="49" charset="0"/>
                <a:cs typeface="Times New Roman" panose="02020603050405020304" pitchFamily="18" charset="0"/>
              </a:rPr>
              <a:t>public</a:t>
            </a:r>
            <a:r>
              <a:rPr lang="en-US" altLang="zh-CN" sz="4000" kern="0" dirty="0">
                <a:solidFill>
                  <a:srgbClr val="000000"/>
                </a:solidFill>
                <a:latin typeface="Menlo" panose="020B0609030804020204" pitchFamily="49" charset="0"/>
                <a:cs typeface="Times New Roman" panose="02020603050405020304" pitchFamily="18" charset="0"/>
              </a:rPr>
              <a:t> </a:t>
            </a:r>
            <a:r>
              <a:rPr lang="en-US" altLang="zh-CN" sz="4000" b="1" kern="0" dirty="0">
                <a:solidFill>
                  <a:srgbClr val="7F0055"/>
                </a:solidFill>
                <a:latin typeface="Menlo" panose="020B0609030804020204" pitchFamily="49" charset="0"/>
                <a:cs typeface="Times New Roman" panose="02020603050405020304" pitchFamily="18" charset="0"/>
              </a:rPr>
              <a:t>interface</a:t>
            </a:r>
            <a:r>
              <a:rPr lang="en-US" altLang="zh-CN" sz="4000" kern="0" dirty="0">
                <a:solidFill>
                  <a:srgbClr val="000000"/>
                </a:solidFill>
                <a:latin typeface="Menlo" panose="020B0609030804020204" pitchFamily="49" charset="0"/>
                <a:cs typeface="Times New Roman" panose="02020603050405020304" pitchFamily="18" charset="0"/>
              </a:rPr>
              <a:t> </a:t>
            </a:r>
            <a:r>
              <a:rPr lang="en-US" altLang="zh-CN" sz="4000" kern="0" dirty="0" err="1">
                <a:solidFill>
                  <a:srgbClr val="000000"/>
                </a:solidFill>
                <a:latin typeface="Menlo" panose="020B0609030804020204" pitchFamily="49" charset="0"/>
                <a:cs typeface="Times New Roman" panose="02020603050405020304" pitchFamily="18" charset="0"/>
              </a:rPr>
              <a:t>OrderInfoService</a:t>
            </a:r>
            <a:r>
              <a:rPr lang="en-US" altLang="zh-CN" sz="4000" kern="0" dirty="0">
                <a:solidFill>
                  <a:srgbClr val="000000"/>
                </a:solidFill>
                <a:latin typeface="Menlo" panose="020B0609030804020204" pitchFamily="49" charset="0"/>
                <a:cs typeface="Times New Roman" panose="02020603050405020304" pitchFamily="18" charset="0"/>
              </a:rPr>
              <a:t> {</a:t>
            </a:r>
            <a:endParaRPr lang="zh-CN" altLang="zh-CN" sz="4000" kern="100" dirty="0">
              <a:latin typeface="Calibri" panose="020F0502020204030204" pitchFamily="34" charset="0"/>
              <a:cs typeface="Times New Roman" panose="02020603050405020304" pitchFamily="18" charset="0"/>
            </a:endParaRPr>
          </a:p>
          <a:p>
            <a:pPr marL="0" indent="0">
              <a:lnSpc>
                <a:spcPct val="160000"/>
              </a:lnSpc>
              <a:buNone/>
            </a:pPr>
            <a:r>
              <a:rPr lang="en-US" altLang="zh-CN" sz="4000" kern="0" dirty="0">
                <a:solidFill>
                  <a:srgbClr val="000000"/>
                </a:solidFill>
                <a:latin typeface="Menlo" panose="020B0609030804020204" pitchFamily="49" charset="0"/>
                <a:cs typeface="Times New Roman" panose="02020603050405020304" pitchFamily="18" charset="0"/>
              </a:rPr>
              <a:t>	</a:t>
            </a:r>
            <a:endParaRPr lang="zh-CN" altLang="zh-CN" sz="4000" kern="100" dirty="0">
              <a:latin typeface="Calibri" panose="020F0502020204030204" pitchFamily="34" charset="0"/>
              <a:cs typeface="Times New Roman" panose="02020603050405020304" pitchFamily="18" charset="0"/>
            </a:endParaRPr>
          </a:p>
          <a:p>
            <a:pPr marL="0" indent="0">
              <a:lnSpc>
                <a:spcPct val="160000"/>
              </a:lnSpc>
              <a:buNone/>
            </a:pPr>
            <a:r>
              <a:rPr lang="en-US" altLang="zh-CN" sz="4000" kern="0" dirty="0">
                <a:solidFill>
                  <a:srgbClr val="000000"/>
                </a:solidFill>
                <a:latin typeface="Menlo" panose="020B0609030804020204" pitchFamily="49" charset="0"/>
                <a:cs typeface="Times New Roman" panose="02020603050405020304" pitchFamily="18" charset="0"/>
              </a:rPr>
              <a:t>	</a:t>
            </a:r>
            <a:r>
              <a:rPr lang="en-US" altLang="zh-CN" sz="4000" b="1" kern="0" dirty="0">
                <a:solidFill>
                  <a:srgbClr val="7F0055"/>
                </a:solidFill>
                <a:latin typeface="Menlo" panose="020B0609030804020204" pitchFamily="49" charset="0"/>
                <a:cs typeface="Times New Roman" panose="02020603050405020304" pitchFamily="18" charset="0"/>
              </a:rPr>
              <a:t>public</a:t>
            </a:r>
            <a:r>
              <a:rPr lang="en-US" altLang="zh-CN" sz="4000" kern="0" dirty="0">
                <a:solidFill>
                  <a:srgbClr val="000000"/>
                </a:solidFill>
                <a:latin typeface="Menlo" panose="020B0609030804020204" pitchFamily="49" charset="0"/>
                <a:cs typeface="Times New Roman" panose="02020603050405020304" pitchFamily="18" charset="0"/>
              </a:rPr>
              <a:t> </a:t>
            </a:r>
            <a:r>
              <a:rPr lang="en-US" altLang="zh-CN" sz="4000" b="1" kern="0" dirty="0">
                <a:solidFill>
                  <a:srgbClr val="7F0055"/>
                </a:solidFill>
                <a:latin typeface="Menlo" panose="020B0609030804020204" pitchFamily="49" charset="0"/>
                <a:cs typeface="Times New Roman" panose="02020603050405020304" pitchFamily="18" charset="0"/>
              </a:rPr>
              <a:t>void</a:t>
            </a:r>
            <a:r>
              <a:rPr lang="en-US" altLang="zh-CN" sz="4000" kern="0" dirty="0">
                <a:solidFill>
                  <a:srgbClr val="000000"/>
                </a:solidFill>
                <a:latin typeface="Menlo" panose="020B0609030804020204" pitchFamily="49" charset="0"/>
                <a:cs typeface="Times New Roman" panose="02020603050405020304" pitchFamily="18" charset="0"/>
              </a:rPr>
              <a:t> save(</a:t>
            </a:r>
            <a:r>
              <a:rPr lang="en-US" altLang="zh-CN" sz="4000" kern="0" dirty="0" err="1">
                <a:solidFill>
                  <a:srgbClr val="000000"/>
                </a:solidFill>
                <a:latin typeface="Menlo" panose="020B0609030804020204" pitchFamily="49" charset="0"/>
                <a:cs typeface="Times New Roman" panose="02020603050405020304" pitchFamily="18" charset="0"/>
              </a:rPr>
              <a:t>OrderInfo</a:t>
            </a:r>
            <a:r>
              <a:rPr lang="en-US" altLang="zh-CN" sz="4000" kern="0" dirty="0">
                <a:solidFill>
                  <a:srgbClr val="000000"/>
                </a:solidFill>
                <a:latin typeface="Menlo" panose="020B0609030804020204" pitchFamily="49" charset="0"/>
                <a:cs typeface="Times New Roman" panose="02020603050405020304" pitchFamily="18" charset="0"/>
              </a:rPr>
              <a:t> </a:t>
            </a:r>
            <a:r>
              <a:rPr lang="en-US" altLang="zh-CN" sz="4000" kern="0" dirty="0" err="1">
                <a:solidFill>
                  <a:srgbClr val="6A3E3E"/>
                </a:solidFill>
                <a:latin typeface="Menlo" panose="020B0609030804020204" pitchFamily="49" charset="0"/>
                <a:cs typeface="Times New Roman" panose="02020603050405020304" pitchFamily="18" charset="0"/>
              </a:rPr>
              <a:t>orderInfo</a:t>
            </a:r>
            <a:r>
              <a:rPr lang="en-US" altLang="zh-CN" sz="4000" kern="0" dirty="0">
                <a:solidFill>
                  <a:srgbClr val="000000"/>
                </a:solidFill>
                <a:latin typeface="Menlo" panose="020B0609030804020204" pitchFamily="49" charset="0"/>
                <a:cs typeface="Times New Roman" panose="02020603050405020304" pitchFamily="18" charset="0"/>
              </a:rPr>
              <a:t>);</a:t>
            </a:r>
            <a:endParaRPr lang="zh-CN" altLang="zh-CN" sz="4000" kern="100" dirty="0">
              <a:latin typeface="Calibri" panose="020F0502020204030204" pitchFamily="34" charset="0"/>
              <a:cs typeface="Times New Roman" panose="02020603050405020304" pitchFamily="18" charset="0"/>
            </a:endParaRPr>
          </a:p>
          <a:p>
            <a:pPr marL="0" indent="0">
              <a:lnSpc>
                <a:spcPct val="160000"/>
              </a:lnSpc>
              <a:buNone/>
            </a:pPr>
            <a:r>
              <a:rPr lang="en-US" altLang="zh-CN" sz="4000" kern="0" dirty="0">
                <a:solidFill>
                  <a:srgbClr val="000000"/>
                </a:solidFill>
                <a:latin typeface="Menlo" panose="020B0609030804020204" pitchFamily="49" charset="0"/>
                <a:cs typeface="Times New Roman" panose="02020603050405020304" pitchFamily="18" charset="0"/>
              </a:rPr>
              <a:t>	</a:t>
            </a:r>
            <a:endParaRPr lang="zh-CN" altLang="zh-CN" sz="4000" kern="100" dirty="0">
              <a:latin typeface="Calibri" panose="020F0502020204030204" pitchFamily="34" charset="0"/>
              <a:cs typeface="Times New Roman" panose="02020603050405020304" pitchFamily="18" charset="0"/>
            </a:endParaRPr>
          </a:p>
          <a:p>
            <a:pPr marL="0" indent="0">
              <a:lnSpc>
                <a:spcPct val="160000"/>
              </a:lnSpc>
              <a:buNone/>
            </a:pPr>
            <a:r>
              <a:rPr lang="en-US" altLang="zh-CN" sz="4000" kern="0" dirty="0">
                <a:solidFill>
                  <a:srgbClr val="000000"/>
                </a:solidFill>
                <a:latin typeface="Menlo" panose="020B0609030804020204" pitchFamily="49" charset="0"/>
                <a:cs typeface="Times New Roman" panose="02020603050405020304" pitchFamily="18" charset="0"/>
              </a:rPr>
              <a:t>}</a:t>
            </a:r>
            <a:endParaRPr lang="zh-CN" altLang="zh-CN" sz="4000" kern="100" dirty="0">
              <a:latin typeface="Calibri" panose="020F0502020204030204" pitchFamily="34" charset="0"/>
              <a:cs typeface="Times New Roman" panose="02020603050405020304" pitchFamily="18" charset="0"/>
            </a:endParaRPr>
          </a:p>
          <a:p>
            <a:pPr marL="0" indent="0">
              <a:lnSpc>
                <a:spcPct val="150000"/>
              </a:lnSpc>
              <a:spcBef>
                <a:spcPts val="1125"/>
              </a:spcBef>
              <a:spcAft>
                <a:spcPts val="1125"/>
              </a:spcAft>
              <a:buNone/>
            </a:pPr>
            <a:endParaRPr lang="zh-CN" altLang="zh-CN" sz="4000" dirty="0">
              <a:latin typeface="宋体" panose="02010600030101010101" pitchFamily="2" charset="-122"/>
              <a:cs typeface="宋体" panose="02010600030101010101" pitchFamily="2" charset="-122"/>
            </a:endParaRPr>
          </a:p>
        </p:txBody>
      </p:sp>
    </p:spTree>
    <p:extLst>
      <p:ext uri="{BB962C8B-B14F-4D97-AF65-F5344CB8AC3E}">
        <p14:creationId xmlns:p14="http://schemas.microsoft.com/office/powerpoint/2010/main" val="309141738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zh-CN" b="1" dirty="0"/>
              <a:t>一、</a:t>
            </a:r>
            <a:r>
              <a:rPr lang="en-US" altLang="zh-CN" b="1" dirty="0" err="1"/>
              <a:t>SpringBoot</a:t>
            </a:r>
            <a:r>
              <a:rPr lang="en-US" altLang="zh-CN" b="1" dirty="0"/>
              <a:t> </a:t>
            </a:r>
            <a:r>
              <a:rPr lang="zh-CN" altLang="zh-CN" b="1" dirty="0"/>
              <a:t>集成</a:t>
            </a:r>
            <a:r>
              <a:rPr lang="en-US" altLang="zh-CN" b="1" dirty="0"/>
              <a:t>Spring data </a:t>
            </a:r>
            <a:r>
              <a:rPr lang="en-US" altLang="zh-CN" b="1" dirty="0" err="1"/>
              <a:t>jpa</a:t>
            </a:r>
            <a:endParaRPr lang="zh-CN" altLang="zh-CN" dirty="0"/>
          </a:p>
        </p:txBody>
      </p:sp>
      <p:sp>
        <p:nvSpPr>
          <p:cNvPr id="3" name="内容占位符 2"/>
          <p:cNvSpPr>
            <a:spLocks noGrp="1"/>
          </p:cNvSpPr>
          <p:nvPr>
            <p:ph idx="1"/>
          </p:nvPr>
        </p:nvSpPr>
        <p:spPr/>
        <p:txBody>
          <a:bodyPr>
            <a:normAutofit fontScale="47500" lnSpcReduction="20000"/>
          </a:bodyPr>
          <a:lstStyle/>
          <a:p>
            <a:r>
              <a:rPr lang="en-US" altLang="zh-CN" dirty="0"/>
              <a:t>	</a:t>
            </a:r>
            <a:r>
              <a:rPr lang="zh-CN" altLang="zh-CN" dirty="0"/>
              <a:t>创建</a:t>
            </a:r>
            <a:r>
              <a:rPr lang="en-US" altLang="zh-CN" dirty="0" err="1"/>
              <a:t>OrderInfoService</a:t>
            </a:r>
            <a:r>
              <a:rPr lang="zh-CN" altLang="zh-CN" dirty="0"/>
              <a:t>的实现类：</a:t>
            </a:r>
          </a:p>
          <a:p>
            <a:pPr marL="0" indent="0">
              <a:lnSpc>
                <a:spcPct val="150000"/>
              </a:lnSpc>
              <a:spcBef>
                <a:spcPts val="1125"/>
              </a:spcBef>
              <a:spcAft>
                <a:spcPts val="1125"/>
              </a:spcAft>
              <a:buNone/>
            </a:pPr>
            <a:endParaRPr lang="en-US" altLang="zh-CN" sz="4000" dirty="0">
              <a:latin typeface="宋体" panose="02010600030101010101" pitchFamily="2" charset="-122"/>
              <a:cs typeface="宋体" panose="02010600030101010101" pitchFamily="2" charset="-122"/>
            </a:endParaRPr>
          </a:p>
          <a:p>
            <a:pPr marL="0" indent="0">
              <a:buNone/>
            </a:pPr>
            <a:r>
              <a:rPr lang="en-US" altLang="zh-CN" sz="4000" kern="0" dirty="0">
                <a:solidFill>
                  <a:srgbClr val="646464"/>
                </a:solidFill>
                <a:latin typeface="Menlo" panose="020B0609030804020204" pitchFamily="49" charset="0"/>
                <a:cs typeface="Times New Roman" panose="02020603050405020304" pitchFamily="18" charset="0"/>
              </a:rPr>
              <a:t>@Service</a:t>
            </a:r>
            <a:endParaRPr lang="zh-CN" altLang="zh-CN" sz="4000" kern="100" dirty="0">
              <a:latin typeface="Calibri" panose="020F0502020204030204" pitchFamily="34" charset="0"/>
              <a:cs typeface="Times New Roman" panose="02020603050405020304" pitchFamily="18" charset="0"/>
            </a:endParaRPr>
          </a:p>
          <a:p>
            <a:pPr marL="0" indent="0">
              <a:buNone/>
            </a:pPr>
            <a:r>
              <a:rPr lang="en-US" altLang="zh-CN" sz="4000" b="1" kern="0" dirty="0">
                <a:solidFill>
                  <a:srgbClr val="7F0055"/>
                </a:solidFill>
                <a:latin typeface="Menlo" panose="020B0609030804020204" pitchFamily="49" charset="0"/>
                <a:cs typeface="Times New Roman" panose="02020603050405020304" pitchFamily="18" charset="0"/>
              </a:rPr>
              <a:t>public</a:t>
            </a:r>
            <a:r>
              <a:rPr lang="en-US" altLang="zh-CN" sz="4000" kern="0" dirty="0">
                <a:solidFill>
                  <a:srgbClr val="000000"/>
                </a:solidFill>
                <a:latin typeface="Menlo" panose="020B0609030804020204" pitchFamily="49" charset="0"/>
                <a:cs typeface="Times New Roman" panose="02020603050405020304" pitchFamily="18" charset="0"/>
              </a:rPr>
              <a:t> </a:t>
            </a:r>
            <a:r>
              <a:rPr lang="en-US" altLang="zh-CN" sz="4000" b="1" kern="0" dirty="0">
                <a:solidFill>
                  <a:srgbClr val="7F0055"/>
                </a:solidFill>
                <a:latin typeface="Menlo" panose="020B0609030804020204" pitchFamily="49" charset="0"/>
                <a:cs typeface="Times New Roman" panose="02020603050405020304" pitchFamily="18" charset="0"/>
              </a:rPr>
              <a:t>class</a:t>
            </a:r>
            <a:r>
              <a:rPr lang="en-US" altLang="zh-CN" sz="4000" kern="0" dirty="0">
                <a:solidFill>
                  <a:srgbClr val="000000"/>
                </a:solidFill>
                <a:latin typeface="Menlo" panose="020B0609030804020204" pitchFamily="49" charset="0"/>
                <a:cs typeface="Times New Roman" panose="02020603050405020304" pitchFamily="18" charset="0"/>
              </a:rPr>
              <a:t> </a:t>
            </a:r>
            <a:r>
              <a:rPr lang="en-US" altLang="zh-CN" sz="4000" kern="0" dirty="0" err="1">
                <a:solidFill>
                  <a:srgbClr val="000000"/>
                </a:solidFill>
                <a:latin typeface="Menlo" panose="020B0609030804020204" pitchFamily="49" charset="0"/>
                <a:cs typeface="Times New Roman" panose="02020603050405020304" pitchFamily="18" charset="0"/>
              </a:rPr>
              <a:t>OrderInfoServiceImpl</a:t>
            </a:r>
            <a:r>
              <a:rPr lang="en-US" altLang="zh-CN" sz="4000" kern="0" dirty="0">
                <a:solidFill>
                  <a:srgbClr val="000000"/>
                </a:solidFill>
                <a:latin typeface="Menlo" panose="020B0609030804020204" pitchFamily="49" charset="0"/>
                <a:cs typeface="Times New Roman" panose="02020603050405020304" pitchFamily="18" charset="0"/>
              </a:rPr>
              <a:t> </a:t>
            </a:r>
            <a:r>
              <a:rPr lang="en-US" altLang="zh-CN" sz="4000" b="1" kern="0" dirty="0">
                <a:solidFill>
                  <a:srgbClr val="7F0055"/>
                </a:solidFill>
                <a:latin typeface="Menlo" panose="020B0609030804020204" pitchFamily="49" charset="0"/>
                <a:cs typeface="Times New Roman" panose="02020603050405020304" pitchFamily="18" charset="0"/>
              </a:rPr>
              <a:t>implements</a:t>
            </a:r>
            <a:r>
              <a:rPr lang="en-US" altLang="zh-CN" sz="4000" kern="0" dirty="0">
                <a:solidFill>
                  <a:srgbClr val="000000"/>
                </a:solidFill>
                <a:latin typeface="Menlo" panose="020B0609030804020204" pitchFamily="49" charset="0"/>
                <a:cs typeface="Times New Roman" panose="02020603050405020304" pitchFamily="18" charset="0"/>
              </a:rPr>
              <a:t> </a:t>
            </a:r>
            <a:r>
              <a:rPr lang="en-US" altLang="zh-CN" sz="4000" kern="0" dirty="0" err="1">
                <a:solidFill>
                  <a:srgbClr val="000000"/>
                </a:solidFill>
                <a:latin typeface="Menlo" panose="020B0609030804020204" pitchFamily="49" charset="0"/>
                <a:cs typeface="Times New Roman" panose="02020603050405020304" pitchFamily="18" charset="0"/>
              </a:rPr>
              <a:t>OrderInfoService</a:t>
            </a:r>
            <a:r>
              <a:rPr lang="en-US" altLang="zh-CN" sz="4000" kern="0" dirty="0">
                <a:solidFill>
                  <a:srgbClr val="000000"/>
                </a:solidFill>
                <a:latin typeface="Menlo" panose="020B0609030804020204" pitchFamily="49" charset="0"/>
                <a:cs typeface="Times New Roman" panose="02020603050405020304" pitchFamily="18" charset="0"/>
              </a:rPr>
              <a:t> {</a:t>
            </a:r>
            <a:endParaRPr lang="zh-CN" altLang="zh-CN" sz="4000" kern="100" dirty="0">
              <a:latin typeface="Calibri" panose="020F0502020204030204" pitchFamily="34" charset="0"/>
              <a:cs typeface="Times New Roman" panose="02020603050405020304" pitchFamily="18" charset="0"/>
            </a:endParaRPr>
          </a:p>
          <a:p>
            <a:pPr marL="0" indent="0">
              <a:buNone/>
            </a:pPr>
            <a:r>
              <a:rPr lang="en-US" altLang="zh-CN" sz="4000" kern="0" dirty="0">
                <a:latin typeface="Menlo" panose="020B0609030804020204" pitchFamily="49" charset="0"/>
                <a:cs typeface="Times New Roman" panose="02020603050405020304" pitchFamily="18" charset="0"/>
              </a:rPr>
              <a:t> </a:t>
            </a:r>
            <a:endParaRPr lang="zh-CN" altLang="zh-CN" sz="4000" kern="100" dirty="0">
              <a:latin typeface="Calibri" panose="020F0502020204030204" pitchFamily="34" charset="0"/>
              <a:cs typeface="Times New Roman" panose="02020603050405020304" pitchFamily="18" charset="0"/>
            </a:endParaRPr>
          </a:p>
          <a:p>
            <a:pPr marL="0" indent="0">
              <a:buNone/>
            </a:pPr>
            <a:r>
              <a:rPr lang="en-US" altLang="zh-CN" sz="4000" kern="0" dirty="0">
                <a:solidFill>
                  <a:srgbClr val="000000"/>
                </a:solidFill>
                <a:latin typeface="Menlo" panose="020B0609030804020204" pitchFamily="49" charset="0"/>
                <a:cs typeface="Times New Roman" panose="02020603050405020304" pitchFamily="18" charset="0"/>
              </a:rPr>
              <a:t>	</a:t>
            </a:r>
            <a:r>
              <a:rPr lang="en-US" altLang="zh-CN" sz="4000" kern="0" dirty="0">
                <a:solidFill>
                  <a:srgbClr val="646464"/>
                </a:solidFill>
                <a:latin typeface="Menlo" panose="020B0609030804020204" pitchFamily="49" charset="0"/>
                <a:cs typeface="Times New Roman" panose="02020603050405020304" pitchFamily="18" charset="0"/>
              </a:rPr>
              <a:t>@</a:t>
            </a:r>
            <a:r>
              <a:rPr lang="en-US" altLang="zh-CN" sz="4000" kern="0" dirty="0" err="1">
                <a:solidFill>
                  <a:srgbClr val="646464"/>
                </a:solidFill>
                <a:latin typeface="Menlo" panose="020B0609030804020204" pitchFamily="49" charset="0"/>
                <a:cs typeface="Times New Roman" panose="02020603050405020304" pitchFamily="18" charset="0"/>
              </a:rPr>
              <a:t>Autowired</a:t>
            </a:r>
            <a:endParaRPr lang="zh-CN" altLang="zh-CN" sz="4000" kern="100" dirty="0">
              <a:latin typeface="Calibri" panose="020F0502020204030204" pitchFamily="34" charset="0"/>
              <a:cs typeface="Times New Roman" panose="02020603050405020304" pitchFamily="18" charset="0"/>
            </a:endParaRPr>
          </a:p>
          <a:p>
            <a:pPr marL="0" indent="0">
              <a:buNone/>
            </a:pPr>
            <a:r>
              <a:rPr lang="en-US" altLang="zh-CN" sz="4000" kern="0" dirty="0">
                <a:solidFill>
                  <a:srgbClr val="000000"/>
                </a:solidFill>
                <a:latin typeface="Menlo" panose="020B0609030804020204" pitchFamily="49" charset="0"/>
                <a:cs typeface="Times New Roman" panose="02020603050405020304" pitchFamily="18" charset="0"/>
              </a:rPr>
              <a:t>	</a:t>
            </a:r>
            <a:r>
              <a:rPr lang="en-US" altLang="zh-CN" sz="4000" b="1" kern="0" dirty="0">
                <a:solidFill>
                  <a:srgbClr val="7F0055"/>
                </a:solidFill>
                <a:latin typeface="Menlo" panose="020B0609030804020204" pitchFamily="49" charset="0"/>
                <a:cs typeface="Times New Roman" panose="02020603050405020304" pitchFamily="18" charset="0"/>
              </a:rPr>
              <a:t>private</a:t>
            </a:r>
            <a:r>
              <a:rPr lang="en-US" altLang="zh-CN" sz="4000" kern="0" dirty="0">
                <a:solidFill>
                  <a:srgbClr val="000000"/>
                </a:solidFill>
                <a:latin typeface="Menlo" panose="020B0609030804020204" pitchFamily="49" charset="0"/>
                <a:cs typeface="Times New Roman" panose="02020603050405020304" pitchFamily="18" charset="0"/>
              </a:rPr>
              <a:t> </a:t>
            </a:r>
            <a:r>
              <a:rPr lang="en-US" altLang="zh-CN" sz="4000" kern="0" dirty="0" err="1">
                <a:solidFill>
                  <a:srgbClr val="000000"/>
                </a:solidFill>
                <a:latin typeface="Menlo" panose="020B0609030804020204" pitchFamily="49" charset="0"/>
                <a:cs typeface="Times New Roman" panose="02020603050405020304" pitchFamily="18" charset="0"/>
              </a:rPr>
              <a:t>OrderInfoRepository</a:t>
            </a:r>
            <a:r>
              <a:rPr lang="en-US" altLang="zh-CN" sz="4000" kern="0" dirty="0">
                <a:solidFill>
                  <a:srgbClr val="000000"/>
                </a:solidFill>
                <a:latin typeface="Menlo" panose="020B0609030804020204" pitchFamily="49" charset="0"/>
                <a:cs typeface="Times New Roman" panose="02020603050405020304" pitchFamily="18" charset="0"/>
              </a:rPr>
              <a:t> </a:t>
            </a:r>
            <a:r>
              <a:rPr lang="en-US" altLang="zh-CN" sz="4000" kern="0" dirty="0" err="1">
                <a:solidFill>
                  <a:srgbClr val="0000C0"/>
                </a:solidFill>
                <a:latin typeface="Menlo" panose="020B0609030804020204" pitchFamily="49" charset="0"/>
                <a:cs typeface="Times New Roman" panose="02020603050405020304" pitchFamily="18" charset="0"/>
              </a:rPr>
              <a:t>orderInfoRepository</a:t>
            </a:r>
            <a:r>
              <a:rPr lang="en-US" altLang="zh-CN" sz="4000" kern="0" dirty="0">
                <a:solidFill>
                  <a:srgbClr val="000000"/>
                </a:solidFill>
                <a:latin typeface="Menlo" panose="020B0609030804020204" pitchFamily="49" charset="0"/>
                <a:cs typeface="Times New Roman" panose="02020603050405020304" pitchFamily="18" charset="0"/>
              </a:rPr>
              <a:t>;</a:t>
            </a:r>
            <a:endParaRPr lang="zh-CN" altLang="zh-CN" sz="4000" kern="100" dirty="0">
              <a:latin typeface="Calibri" panose="020F0502020204030204" pitchFamily="34" charset="0"/>
              <a:cs typeface="Times New Roman" panose="02020603050405020304" pitchFamily="18" charset="0"/>
            </a:endParaRPr>
          </a:p>
          <a:p>
            <a:pPr marL="0" indent="0">
              <a:buNone/>
            </a:pPr>
            <a:r>
              <a:rPr lang="en-US" altLang="zh-CN" sz="4000" kern="0" dirty="0">
                <a:solidFill>
                  <a:srgbClr val="000000"/>
                </a:solidFill>
                <a:latin typeface="Menlo" panose="020B0609030804020204" pitchFamily="49" charset="0"/>
                <a:cs typeface="Times New Roman" panose="02020603050405020304" pitchFamily="18" charset="0"/>
              </a:rPr>
              <a:t>	</a:t>
            </a:r>
            <a:endParaRPr lang="zh-CN" altLang="zh-CN" sz="4000" kern="100" dirty="0">
              <a:latin typeface="Calibri" panose="020F0502020204030204" pitchFamily="34" charset="0"/>
              <a:cs typeface="Times New Roman" panose="02020603050405020304" pitchFamily="18" charset="0"/>
            </a:endParaRPr>
          </a:p>
          <a:p>
            <a:pPr marL="0" indent="0">
              <a:buNone/>
            </a:pPr>
            <a:r>
              <a:rPr lang="en-US" altLang="zh-CN" sz="4000" kern="0" dirty="0">
                <a:solidFill>
                  <a:srgbClr val="000000"/>
                </a:solidFill>
                <a:latin typeface="Menlo" panose="020B0609030804020204" pitchFamily="49" charset="0"/>
                <a:cs typeface="Times New Roman" panose="02020603050405020304" pitchFamily="18" charset="0"/>
              </a:rPr>
              <a:t>	</a:t>
            </a:r>
            <a:r>
              <a:rPr lang="en-US" altLang="zh-CN" sz="4000" kern="0" dirty="0">
                <a:solidFill>
                  <a:srgbClr val="646464"/>
                </a:solidFill>
                <a:latin typeface="Menlo" panose="020B0609030804020204" pitchFamily="49" charset="0"/>
                <a:cs typeface="Times New Roman" panose="02020603050405020304" pitchFamily="18" charset="0"/>
              </a:rPr>
              <a:t>@Override</a:t>
            </a:r>
            <a:endParaRPr lang="zh-CN" altLang="zh-CN" sz="4000" kern="100" dirty="0">
              <a:latin typeface="Calibri" panose="020F0502020204030204" pitchFamily="34" charset="0"/>
              <a:cs typeface="Times New Roman" panose="02020603050405020304" pitchFamily="18" charset="0"/>
            </a:endParaRPr>
          </a:p>
          <a:p>
            <a:pPr marL="0" indent="0">
              <a:buNone/>
            </a:pPr>
            <a:r>
              <a:rPr lang="en-US" altLang="zh-CN" sz="4000" kern="0" dirty="0">
                <a:solidFill>
                  <a:srgbClr val="000000"/>
                </a:solidFill>
                <a:latin typeface="Menlo" panose="020B0609030804020204" pitchFamily="49" charset="0"/>
                <a:cs typeface="Times New Roman" panose="02020603050405020304" pitchFamily="18" charset="0"/>
              </a:rPr>
              <a:t>	</a:t>
            </a:r>
            <a:r>
              <a:rPr lang="en-US" altLang="zh-CN" sz="4000" b="1" kern="0" dirty="0">
                <a:solidFill>
                  <a:srgbClr val="7F0055"/>
                </a:solidFill>
                <a:latin typeface="Menlo" panose="020B0609030804020204" pitchFamily="49" charset="0"/>
                <a:cs typeface="Times New Roman" panose="02020603050405020304" pitchFamily="18" charset="0"/>
              </a:rPr>
              <a:t>public</a:t>
            </a:r>
            <a:r>
              <a:rPr lang="en-US" altLang="zh-CN" sz="4000" kern="0" dirty="0">
                <a:solidFill>
                  <a:srgbClr val="000000"/>
                </a:solidFill>
                <a:latin typeface="Menlo" panose="020B0609030804020204" pitchFamily="49" charset="0"/>
                <a:cs typeface="Times New Roman" panose="02020603050405020304" pitchFamily="18" charset="0"/>
              </a:rPr>
              <a:t> </a:t>
            </a:r>
            <a:r>
              <a:rPr lang="en-US" altLang="zh-CN" sz="4000" b="1" kern="0" dirty="0">
                <a:solidFill>
                  <a:srgbClr val="7F0055"/>
                </a:solidFill>
                <a:latin typeface="Menlo" panose="020B0609030804020204" pitchFamily="49" charset="0"/>
                <a:cs typeface="Times New Roman" panose="02020603050405020304" pitchFamily="18" charset="0"/>
              </a:rPr>
              <a:t>void</a:t>
            </a:r>
            <a:r>
              <a:rPr lang="en-US" altLang="zh-CN" sz="4000" kern="0" dirty="0">
                <a:solidFill>
                  <a:srgbClr val="000000"/>
                </a:solidFill>
                <a:latin typeface="Menlo" panose="020B0609030804020204" pitchFamily="49" charset="0"/>
                <a:cs typeface="Times New Roman" panose="02020603050405020304" pitchFamily="18" charset="0"/>
              </a:rPr>
              <a:t> save(</a:t>
            </a:r>
            <a:r>
              <a:rPr lang="en-US" altLang="zh-CN" sz="4000" kern="0" dirty="0" err="1">
                <a:solidFill>
                  <a:srgbClr val="000000"/>
                </a:solidFill>
                <a:latin typeface="Menlo" panose="020B0609030804020204" pitchFamily="49" charset="0"/>
                <a:cs typeface="Times New Roman" panose="02020603050405020304" pitchFamily="18" charset="0"/>
              </a:rPr>
              <a:t>OrderInfo</a:t>
            </a:r>
            <a:r>
              <a:rPr lang="en-US" altLang="zh-CN" sz="4000" kern="0" dirty="0">
                <a:solidFill>
                  <a:srgbClr val="000000"/>
                </a:solidFill>
                <a:latin typeface="Menlo" panose="020B0609030804020204" pitchFamily="49" charset="0"/>
                <a:cs typeface="Times New Roman" panose="02020603050405020304" pitchFamily="18" charset="0"/>
              </a:rPr>
              <a:t> </a:t>
            </a:r>
            <a:r>
              <a:rPr lang="en-US" altLang="zh-CN" sz="4000" kern="0" dirty="0" err="1">
                <a:solidFill>
                  <a:srgbClr val="6A3E3E"/>
                </a:solidFill>
                <a:latin typeface="Menlo" panose="020B0609030804020204" pitchFamily="49" charset="0"/>
                <a:cs typeface="Times New Roman" panose="02020603050405020304" pitchFamily="18" charset="0"/>
              </a:rPr>
              <a:t>orderInfo</a:t>
            </a:r>
            <a:r>
              <a:rPr lang="en-US" altLang="zh-CN" sz="4000" kern="0" dirty="0">
                <a:solidFill>
                  <a:srgbClr val="000000"/>
                </a:solidFill>
                <a:latin typeface="Menlo" panose="020B0609030804020204" pitchFamily="49" charset="0"/>
                <a:cs typeface="Times New Roman" panose="02020603050405020304" pitchFamily="18" charset="0"/>
              </a:rPr>
              <a:t>) {</a:t>
            </a:r>
            <a:endParaRPr lang="zh-CN" altLang="zh-CN" sz="4000" kern="100" dirty="0">
              <a:latin typeface="Calibri" panose="020F0502020204030204" pitchFamily="34" charset="0"/>
              <a:cs typeface="Times New Roman" panose="02020603050405020304" pitchFamily="18" charset="0"/>
            </a:endParaRPr>
          </a:p>
          <a:p>
            <a:pPr marL="0" indent="0">
              <a:buNone/>
            </a:pPr>
            <a:r>
              <a:rPr lang="en-US" altLang="zh-CN" sz="4000" kern="0" dirty="0">
                <a:solidFill>
                  <a:srgbClr val="000000"/>
                </a:solidFill>
                <a:latin typeface="Menlo" panose="020B0609030804020204" pitchFamily="49" charset="0"/>
                <a:cs typeface="Times New Roman" panose="02020603050405020304" pitchFamily="18" charset="0"/>
              </a:rPr>
              <a:t>		</a:t>
            </a:r>
            <a:r>
              <a:rPr lang="en-US" altLang="zh-CN" sz="4000" kern="0" dirty="0" err="1">
                <a:solidFill>
                  <a:srgbClr val="0000C0"/>
                </a:solidFill>
                <a:latin typeface="Menlo" panose="020B0609030804020204" pitchFamily="49" charset="0"/>
                <a:cs typeface="Times New Roman" panose="02020603050405020304" pitchFamily="18" charset="0"/>
              </a:rPr>
              <a:t>orderInfoRepository</a:t>
            </a:r>
            <a:r>
              <a:rPr lang="en-US" altLang="zh-CN" sz="4000" kern="0" dirty="0" err="1">
                <a:solidFill>
                  <a:srgbClr val="000000"/>
                </a:solidFill>
                <a:latin typeface="Menlo" panose="020B0609030804020204" pitchFamily="49" charset="0"/>
                <a:cs typeface="Times New Roman" panose="02020603050405020304" pitchFamily="18" charset="0"/>
              </a:rPr>
              <a:t>.save</a:t>
            </a:r>
            <a:r>
              <a:rPr lang="en-US" altLang="zh-CN" sz="4000" kern="0" dirty="0">
                <a:solidFill>
                  <a:srgbClr val="000000"/>
                </a:solidFill>
                <a:latin typeface="Menlo" panose="020B0609030804020204" pitchFamily="49" charset="0"/>
                <a:cs typeface="Times New Roman" panose="02020603050405020304" pitchFamily="18" charset="0"/>
              </a:rPr>
              <a:t>(</a:t>
            </a:r>
            <a:r>
              <a:rPr lang="en-US" altLang="zh-CN" sz="4000" kern="0" dirty="0" err="1">
                <a:solidFill>
                  <a:srgbClr val="6A3E3E"/>
                </a:solidFill>
                <a:latin typeface="Menlo" panose="020B0609030804020204" pitchFamily="49" charset="0"/>
                <a:cs typeface="Times New Roman" panose="02020603050405020304" pitchFamily="18" charset="0"/>
              </a:rPr>
              <a:t>orderInfo</a:t>
            </a:r>
            <a:r>
              <a:rPr lang="en-US" altLang="zh-CN" sz="4000" kern="0" dirty="0">
                <a:solidFill>
                  <a:srgbClr val="000000"/>
                </a:solidFill>
                <a:latin typeface="Menlo" panose="020B0609030804020204" pitchFamily="49" charset="0"/>
                <a:cs typeface="Times New Roman" panose="02020603050405020304" pitchFamily="18" charset="0"/>
              </a:rPr>
              <a:t>);</a:t>
            </a:r>
            <a:endParaRPr lang="zh-CN" altLang="zh-CN" sz="4000" kern="100" dirty="0">
              <a:latin typeface="Calibri" panose="020F0502020204030204" pitchFamily="34" charset="0"/>
              <a:cs typeface="Times New Roman" panose="02020603050405020304" pitchFamily="18" charset="0"/>
            </a:endParaRPr>
          </a:p>
          <a:p>
            <a:pPr marL="0" indent="0">
              <a:buNone/>
            </a:pPr>
            <a:r>
              <a:rPr lang="en-US" altLang="zh-CN" sz="4000" kern="0" dirty="0">
                <a:solidFill>
                  <a:srgbClr val="000000"/>
                </a:solidFill>
                <a:latin typeface="Menlo" panose="020B0609030804020204" pitchFamily="49" charset="0"/>
                <a:cs typeface="Times New Roman" panose="02020603050405020304" pitchFamily="18" charset="0"/>
              </a:rPr>
              <a:t>	}</a:t>
            </a:r>
            <a:endParaRPr lang="zh-CN" altLang="zh-CN" sz="4000" kern="100" dirty="0">
              <a:latin typeface="Calibri" panose="020F0502020204030204" pitchFamily="34" charset="0"/>
              <a:cs typeface="Times New Roman" panose="02020603050405020304" pitchFamily="18" charset="0"/>
            </a:endParaRPr>
          </a:p>
          <a:p>
            <a:pPr marL="0" indent="0">
              <a:buNone/>
            </a:pPr>
            <a:r>
              <a:rPr lang="en-US" altLang="zh-CN" sz="4000" kern="0" dirty="0">
                <a:latin typeface="Menlo" panose="020B0609030804020204" pitchFamily="49" charset="0"/>
                <a:cs typeface="Times New Roman" panose="02020603050405020304" pitchFamily="18" charset="0"/>
              </a:rPr>
              <a:t> </a:t>
            </a:r>
            <a:endParaRPr lang="zh-CN" altLang="zh-CN" sz="4000" kern="100" dirty="0">
              <a:latin typeface="Calibri" panose="020F0502020204030204" pitchFamily="34" charset="0"/>
              <a:cs typeface="Times New Roman" panose="02020603050405020304" pitchFamily="18" charset="0"/>
            </a:endParaRPr>
          </a:p>
          <a:p>
            <a:pPr marL="0" indent="0">
              <a:buNone/>
            </a:pPr>
            <a:r>
              <a:rPr lang="en-US" altLang="zh-CN" sz="4000" kern="0" dirty="0">
                <a:solidFill>
                  <a:srgbClr val="000000"/>
                </a:solidFill>
                <a:latin typeface="Menlo" panose="020B0609030804020204" pitchFamily="49" charset="0"/>
                <a:cs typeface="Times New Roman" panose="02020603050405020304" pitchFamily="18" charset="0"/>
              </a:rPr>
              <a:t>}</a:t>
            </a:r>
            <a:endParaRPr lang="zh-CN" altLang="zh-CN" sz="4000" kern="100" dirty="0">
              <a:latin typeface="Calibri" panose="020F0502020204030204" pitchFamily="34" charset="0"/>
              <a:cs typeface="Times New Roman" panose="02020603050405020304" pitchFamily="18" charset="0"/>
            </a:endParaRPr>
          </a:p>
          <a:p>
            <a:pPr marL="0" indent="0">
              <a:lnSpc>
                <a:spcPct val="150000"/>
              </a:lnSpc>
              <a:spcBef>
                <a:spcPts val="1125"/>
              </a:spcBef>
              <a:spcAft>
                <a:spcPts val="1125"/>
              </a:spcAft>
              <a:buNone/>
            </a:pPr>
            <a:endParaRPr lang="zh-CN" altLang="zh-CN" sz="4000" dirty="0">
              <a:latin typeface="宋体" panose="02010600030101010101" pitchFamily="2" charset="-122"/>
              <a:cs typeface="宋体" panose="02010600030101010101" pitchFamily="2" charset="-122"/>
            </a:endParaRPr>
          </a:p>
        </p:txBody>
      </p:sp>
    </p:spTree>
    <p:extLst>
      <p:ext uri="{BB962C8B-B14F-4D97-AF65-F5344CB8AC3E}">
        <p14:creationId xmlns:p14="http://schemas.microsoft.com/office/powerpoint/2010/main" val="141013217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zh-CN" b="1" dirty="0"/>
              <a:t>一、</a:t>
            </a:r>
            <a:r>
              <a:rPr lang="en-US" altLang="zh-CN" b="1" dirty="0" err="1"/>
              <a:t>SpringBoot</a:t>
            </a:r>
            <a:r>
              <a:rPr lang="en-US" altLang="zh-CN" b="1" dirty="0"/>
              <a:t> </a:t>
            </a:r>
            <a:r>
              <a:rPr lang="zh-CN" altLang="zh-CN" b="1" dirty="0"/>
              <a:t>集成</a:t>
            </a:r>
            <a:r>
              <a:rPr lang="en-US" altLang="zh-CN" b="1" dirty="0"/>
              <a:t>Spring data </a:t>
            </a:r>
            <a:r>
              <a:rPr lang="en-US" altLang="zh-CN" b="1" dirty="0" err="1"/>
              <a:t>jpa</a:t>
            </a:r>
            <a:endParaRPr lang="zh-CN" altLang="zh-CN" dirty="0"/>
          </a:p>
        </p:txBody>
      </p:sp>
      <p:sp>
        <p:nvSpPr>
          <p:cNvPr id="3" name="内容占位符 2"/>
          <p:cNvSpPr>
            <a:spLocks noGrp="1"/>
          </p:cNvSpPr>
          <p:nvPr>
            <p:ph idx="1"/>
          </p:nvPr>
        </p:nvSpPr>
        <p:spPr/>
        <p:txBody>
          <a:bodyPr>
            <a:normAutofit fontScale="40000" lnSpcReduction="20000"/>
          </a:bodyPr>
          <a:lstStyle/>
          <a:p>
            <a:pPr>
              <a:lnSpc>
                <a:spcPts val="2100"/>
              </a:lnSpc>
              <a:spcBef>
                <a:spcPts val="1125"/>
              </a:spcBef>
              <a:spcAft>
                <a:spcPts val="1125"/>
              </a:spcAft>
            </a:pPr>
            <a:r>
              <a:rPr lang="en-US" altLang="zh-CN" b="1" dirty="0">
                <a:solidFill>
                  <a:srgbClr val="404040"/>
                </a:solidFill>
                <a:latin typeface="微软雅黑" panose="020B0503020204020204" pitchFamily="34" charset="-122"/>
                <a:cs typeface="宋体" panose="02010600030101010101" pitchFamily="2" charset="-122"/>
              </a:rPr>
              <a:t>1.6 </a:t>
            </a:r>
            <a:r>
              <a:rPr lang="zh-CN" altLang="zh-CN" b="1" dirty="0">
                <a:solidFill>
                  <a:srgbClr val="404040"/>
                </a:solidFill>
                <a:latin typeface="宋体" panose="02010600030101010101" pitchFamily="2" charset="-122"/>
                <a:ea typeface="微软雅黑" panose="020B0503020204020204" pitchFamily="34" charset="-122"/>
                <a:cs typeface="宋体" panose="02010600030101010101" pitchFamily="2" charset="-122"/>
              </a:rPr>
              <a:t>添加配置文件</a:t>
            </a:r>
            <a:endParaRPr lang="zh-CN" altLang="zh-CN" sz="4000" dirty="0">
              <a:latin typeface="宋体" panose="02010600030101010101" pitchFamily="2" charset="-122"/>
              <a:cs typeface="宋体" panose="02010600030101010101" pitchFamily="2" charset="-122"/>
            </a:endParaRPr>
          </a:p>
          <a:p>
            <a:pPr marL="0" indent="0">
              <a:lnSpc>
                <a:spcPct val="150000"/>
              </a:lnSpc>
              <a:spcBef>
                <a:spcPts val="1125"/>
              </a:spcBef>
              <a:spcAft>
                <a:spcPts val="1125"/>
              </a:spcAft>
              <a:buNone/>
            </a:pPr>
            <a:r>
              <a:rPr lang="zh-CN" altLang="zh-CN" sz="4000" dirty="0">
                <a:solidFill>
                  <a:srgbClr val="404040"/>
                </a:solidFill>
                <a:latin typeface="宋体" panose="02010600030101010101" pitchFamily="2" charset="-122"/>
                <a:ea typeface="微软雅黑" panose="020B0503020204020204" pitchFamily="34" charset="-122"/>
                <a:cs typeface="宋体" panose="02010600030101010101" pitchFamily="2" charset="-122"/>
              </a:rPr>
              <a:t>在</a:t>
            </a:r>
            <a:r>
              <a:rPr lang="en-US" altLang="zh-CN" sz="4000" dirty="0" err="1">
                <a:solidFill>
                  <a:srgbClr val="404040"/>
                </a:solidFill>
                <a:latin typeface="宋体" panose="02010600030101010101" pitchFamily="2" charset="-122"/>
                <a:ea typeface="微软雅黑" panose="020B0503020204020204" pitchFamily="34" charset="-122"/>
                <a:cs typeface="宋体" panose="02010600030101010101" pitchFamily="2" charset="-122"/>
              </a:rPr>
              <a:t>application.properties</a:t>
            </a:r>
            <a:r>
              <a:rPr lang="zh-CN" altLang="zh-CN" sz="4000" dirty="0">
                <a:solidFill>
                  <a:srgbClr val="404040"/>
                </a:solidFill>
                <a:latin typeface="宋体" panose="02010600030101010101" pitchFamily="2" charset="-122"/>
                <a:ea typeface="微软雅黑" panose="020B0503020204020204" pitchFamily="34" charset="-122"/>
                <a:cs typeface="宋体" panose="02010600030101010101" pitchFamily="2" charset="-122"/>
              </a:rPr>
              <a:t>中添加如下配置：</a:t>
            </a:r>
            <a:endParaRPr lang="zh-CN" altLang="zh-CN" sz="4800" dirty="0">
              <a:latin typeface="宋体" panose="02010600030101010101" pitchFamily="2" charset="-122"/>
              <a:cs typeface="宋体" panose="02010600030101010101" pitchFamily="2" charset="-122"/>
            </a:endParaRPr>
          </a:p>
          <a:p>
            <a:pPr marL="0" indent="0">
              <a:lnSpc>
                <a:spcPct val="170000"/>
              </a:lnSpc>
              <a:buNone/>
            </a:pPr>
            <a:r>
              <a:rPr lang="en-US" altLang="zh-CN" sz="4000" kern="0" dirty="0">
                <a:solidFill>
                  <a:srgbClr val="000000"/>
                </a:solidFill>
                <a:latin typeface="Menlo" panose="020B0609030804020204" pitchFamily="49" charset="0"/>
                <a:cs typeface="Times New Roman" panose="02020603050405020304" pitchFamily="18" charset="0"/>
              </a:rPr>
              <a:t>spring.jpa.properties.hibernate.hbm2ddl.auto=</a:t>
            </a:r>
            <a:r>
              <a:rPr lang="en-US" altLang="zh-CN" sz="4000" kern="0" dirty="0">
                <a:solidFill>
                  <a:srgbClr val="2AA198"/>
                </a:solidFill>
                <a:latin typeface="Menlo" panose="020B0609030804020204" pitchFamily="49" charset="0"/>
                <a:cs typeface="Times New Roman" panose="02020603050405020304" pitchFamily="18" charset="0"/>
              </a:rPr>
              <a:t>update</a:t>
            </a:r>
            <a:endParaRPr lang="zh-CN" altLang="zh-CN" sz="4000" kern="100" dirty="0">
              <a:latin typeface="Calibri" panose="020F0502020204030204" pitchFamily="34" charset="0"/>
              <a:cs typeface="Times New Roman" panose="02020603050405020304" pitchFamily="18" charset="0"/>
            </a:endParaRPr>
          </a:p>
          <a:p>
            <a:pPr marL="0" indent="0">
              <a:lnSpc>
                <a:spcPct val="170000"/>
              </a:lnSpc>
              <a:buNone/>
            </a:pPr>
            <a:r>
              <a:rPr lang="en-US" altLang="zh-CN" sz="4000" kern="0" dirty="0" err="1">
                <a:solidFill>
                  <a:srgbClr val="000000"/>
                </a:solidFill>
                <a:latin typeface="Menlo" panose="020B0609030804020204" pitchFamily="49" charset="0"/>
                <a:cs typeface="Times New Roman" panose="02020603050405020304" pitchFamily="18" charset="0"/>
              </a:rPr>
              <a:t>spring.jpa.properties.hibernate.dialect</a:t>
            </a:r>
            <a:r>
              <a:rPr lang="en-US" altLang="zh-CN" sz="4000" kern="0" dirty="0">
                <a:solidFill>
                  <a:srgbClr val="000000"/>
                </a:solidFill>
                <a:latin typeface="Menlo" panose="020B0609030804020204" pitchFamily="49" charset="0"/>
                <a:cs typeface="Times New Roman" panose="02020603050405020304" pitchFamily="18" charset="0"/>
              </a:rPr>
              <a:t>=</a:t>
            </a:r>
            <a:r>
              <a:rPr lang="en-US" altLang="zh-CN" sz="4000" kern="0" dirty="0">
                <a:solidFill>
                  <a:srgbClr val="2AA198"/>
                </a:solidFill>
                <a:latin typeface="Menlo" panose="020B0609030804020204" pitchFamily="49" charset="0"/>
                <a:cs typeface="Times New Roman" panose="02020603050405020304" pitchFamily="18" charset="0"/>
              </a:rPr>
              <a:t>org.hibernate.dialect.MySQL5Dialect</a:t>
            </a:r>
            <a:endParaRPr lang="zh-CN" altLang="zh-CN" sz="4000" kern="100" dirty="0">
              <a:latin typeface="Calibri" panose="020F0502020204030204" pitchFamily="34" charset="0"/>
              <a:cs typeface="Times New Roman" panose="02020603050405020304" pitchFamily="18" charset="0"/>
            </a:endParaRPr>
          </a:p>
          <a:p>
            <a:pPr marL="0" indent="0">
              <a:lnSpc>
                <a:spcPct val="170000"/>
              </a:lnSpc>
              <a:buNone/>
            </a:pPr>
            <a:r>
              <a:rPr lang="en-US" altLang="zh-CN" sz="4000" kern="0" dirty="0" err="1">
                <a:solidFill>
                  <a:srgbClr val="000000"/>
                </a:solidFill>
                <a:latin typeface="Menlo" panose="020B0609030804020204" pitchFamily="49" charset="0"/>
                <a:cs typeface="Times New Roman" panose="02020603050405020304" pitchFamily="18" charset="0"/>
              </a:rPr>
              <a:t>spring.jpa.properties.hibernate.show_sql</a:t>
            </a:r>
            <a:r>
              <a:rPr lang="en-US" altLang="zh-CN" sz="4000" kern="0" dirty="0">
                <a:solidFill>
                  <a:srgbClr val="000000"/>
                </a:solidFill>
                <a:latin typeface="Menlo" panose="020B0609030804020204" pitchFamily="49" charset="0"/>
                <a:cs typeface="Times New Roman" panose="02020603050405020304" pitchFamily="18" charset="0"/>
              </a:rPr>
              <a:t>=</a:t>
            </a:r>
            <a:r>
              <a:rPr lang="en-US" altLang="zh-CN" sz="4000" kern="0" dirty="0">
                <a:solidFill>
                  <a:srgbClr val="2AA198"/>
                </a:solidFill>
                <a:latin typeface="Menlo" panose="020B0609030804020204" pitchFamily="49" charset="0"/>
                <a:cs typeface="Times New Roman" panose="02020603050405020304" pitchFamily="18" charset="0"/>
              </a:rPr>
              <a:t>true</a:t>
            </a:r>
            <a:endParaRPr lang="zh-CN" altLang="zh-CN" sz="4000" kern="100" dirty="0">
              <a:latin typeface="Calibri" panose="020F0502020204030204" pitchFamily="34" charset="0"/>
              <a:cs typeface="Times New Roman" panose="02020603050405020304" pitchFamily="18" charset="0"/>
            </a:endParaRPr>
          </a:p>
          <a:p>
            <a:pPr marL="0" indent="0">
              <a:lnSpc>
                <a:spcPct val="170000"/>
              </a:lnSpc>
              <a:buNone/>
            </a:pPr>
            <a:r>
              <a:rPr lang="en-US" altLang="zh-CN" sz="4000" kern="0" dirty="0">
                <a:latin typeface="Menlo" panose="020B0609030804020204" pitchFamily="49" charset="0"/>
                <a:cs typeface="Times New Roman" panose="02020603050405020304" pitchFamily="18" charset="0"/>
              </a:rPr>
              <a:t> </a:t>
            </a:r>
            <a:endParaRPr lang="zh-CN" altLang="zh-CN" sz="4000" kern="100" dirty="0">
              <a:latin typeface="Calibri" panose="020F0502020204030204" pitchFamily="34" charset="0"/>
              <a:cs typeface="Times New Roman" panose="02020603050405020304" pitchFamily="18" charset="0"/>
            </a:endParaRPr>
          </a:p>
          <a:p>
            <a:pPr marL="0" indent="0">
              <a:lnSpc>
                <a:spcPct val="170000"/>
              </a:lnSpc>
              <a:buNone/>
            </a:pPr>
            <a:r>
              <a:rPr lang="en-US" altLang="zh-CN" sz="4000" kern="0" dirty="0" err="1">
                <a:solidFill>
                  <a:srgbClr val="000000"/>
                </a:solidFill>
                <a:latin typeface="Menlo" panose="020B0609030804020204" pitchFamily="49" charset="0"/>
                <a:cs typeface="Times New Roman" panose="02020603050405020304" pitchFamily="18" charset="0"/>
              </a:rPr>
              <a:t>spring.profiles.active</a:t>
            </a:r>
            <a:r>
              <a:rPr lang="en-US" altLang="zh-CN" sz="4000" kern="0" dirty="0">
                <a:solidFill>
                  <a:srgbClr val="000000"/>
                </a:solidFill>
                <a:latin typeface="Menlo" panose="020B0609030804020204" pitchFamily="49" charset="0"/>
                <a:cs typeface="Times New Roman" panose="02020603050405020304" pitchFamily="18" charset="0"/>
              </a:rPr>
              <a:t>=</a:t>
            </a:r>
            <a:r>
              <a:rPr lang="en-US" altLang="zh-CN" sz="4000" kern="0" dirty="0" err="1">
                <a:solidFill>
                  <a:srgbClr val="2AA198"/>
                </a:solidFill>
                <a:latin typeface="Menlo" panose="020B0609030804020204" pitchFamily="49" charset="0"/>
                <a:cs typeface="Times New Roman" panose="02020603050405020304" pitchFamily="18" charset="0"/>
              </a:rPr>
              <a:t>jpa</a:t>
            </a:r>
            <a:r>
              <a:rPr lang="en-US" altLang="zh-CN" sz="4000" kern="0" dirty="0">
                <a:solidFill>
                  <a:srgbClr val="2AA198"/>
                </a:solidFill>
                <a:latin typeface="Menlo" panose="020B0609030804020204" pitchFamily="49" charset="0"/>
                <a:cs typeface="Times New Roman" panose="02020603050405020304" pitchFamily="18" charset="0"/>
              </a:rPr>
              <a:t>-databases</a:t>
            </a:r>
            <a:endParaRPr lang="zh-CN" altLang="zh-CN" sz="4000" kern="100" dirty="0">
              <a:latin typeface="Calibri" panose="020F0502020204030204" pitchFamily="34" charset="0"/>
              <a:cs typeface="Times New Roman" panose="02020603050405020304" pitchFamily="18" charset="0"/>
            </a:endParaRPr>
          </a:p>
          <a:p>
            <a:pPr marL="0" indent="0">
              <a:lnSpc>
                <a:spcPct val="170000"/>
              </a:lnSpc>
              <a:buNone/>
            </a:pPr>
            <a:r>
              <a:rPr lang="en-US" altLang="zh-CN" sz="4000" kern="0" dirty="0">
                <a:solidFill>
                  <a:srgbClr val="93A1A1"/>
                </a:solidFill>
                <a:latin typeface="Menlo" panose="020B0609030804020204" pitchFamily="49" charset="0"/>
                <a:cs typeface="Times New Roman" panose="02020603050405020304" pitchFamily="18" charset="0"/>
              </a:rPr>
              <a:t>#</a:t>
            </a:r>
            <a:r>
              <a:rPr lang="en-US" altLang="zh-CN" sz="4000" kern="0" dirty="0" err="1">
                <a:solidFill>
                  <a:srgbClr val="93A1A1"/>
                </a:solidFill>
                <a:latin typeface="Menlo" panose="020B0609030804020204" pitchFamily="49" charset="0"/>
                <a:cs typeface="Times New Roman" panose="02020603050405020304" pitchFamily="18" charset="0"/>
              </a:rPr>
              <a:t>spring.profiles.active</a:t>
            </a:r>
            <a:r>
              <a:rPr lang="en-US" altLang="zh-CN" sz="4000" kern="0" dirty="0">
                <a:solidFill>
                  <a:srgbClr val="93A1A1"/>
                </a:solidFill>
                <a:latin typeface="Menlo" panose="020B0609030804020204" pitchFamily="49" charset="0"/>
                <a:cs typeface="Times New Roman" panose="02020603050405020304" pitchFamily="18" charset="0"/>
              </a:rPr>
              <a:t>=</a:t>
            </a:r>
            <a:r>
              <a:rPr lang="en-US" altLang="zh-CN" sz="4000" kern="0" dirty="0" err="1">
                <a:solidFill>
                  <a:srgbClr val="93A1A1"/>
                </a:solidFill>
                <a:latin typeface="Menlo" panose="020B0609030804020204" pitchFamily="49" charset="0"/>
                <a:cs typeface="Times New Roman" panose="02020603050405020304" pitchFamily="18" charset="0"/>
              </a:rPr>
              <a:t>sharding</a:t>
            </a:r>
            <a:r>
              <a:rPr lang="en-US" altLang="zh-CN" sz="4000" kern="0" dirty="0">
                <a:solidFill>
                  <a:srgbClr val="93A1A1"/>
                </a:solidFill>
                <a:latin typeface="Menlo" panose="020B0609030804020204" pitchFamily="49" charset="0"/>
                <a:cs typeface="Times New Roman" panose="02020603050405020304" pitchFamily="18" charset="0"/>
              </a:rPr>
              <a:t>-databases</a:t>
            </a:r>
            <a:endParaRPr lang="zh-CN" altLang="zh-CN" sz="4000" kern="100" dirty="0">
              <a:latin typeface="Calibri" panose="020F0502020204030204" pitchFamily="34" charset="0"/>
              <a:cs typeface="Times New Roman" panose="02020603050405020304" pitchFamily="18" charset="0"/>
            </a:endParaRPr>
          </a:p>
          <a:p>
            <a:pPr marL="0" indent="0">
              <a:lnSpc>
                <a:spcPct val="150000"/>
              </a:lnSpc>
              <a:spcBef>
                <a:spcPts val="1125"/>
              </a:spcBef>
              <a:spcAft>
                <a:spcPts val="1125"/>
              </a:spcAft>
              <a:buNone/>
            </a:pPr>
            <a:endParaRPr lang="zh-CN" altLang="zh-CN" sz="4000" dirty="0">
              <a:latin typeface="宋体" panose="02010600030101010101" pitchFamily="2" charset="-122"/>
              <a:cs typeface="宋体" panose="02010600030101010101" pitchFamily="2" charset="-122"/>
            </a:endParaRPr>
          </a:p>
        </p:txBody>
      </p:sp>
    </p:spTree>
    <p:extLst>
      <p:ext uri="{BB962C8B-B14F-4D97-AF65-F5344CB8AC3E}">
        <p14:creationId xmlns:p14="http://schemas.microsoft.com/office/powerpoint/2010/main" val="178843791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zh-CN" b="1" dirty="0"/>
              <a:t>一、</a:t>
            </a:r>
            <a:r>
              <a:rPr lang="en-US" altLang="zh-CN" b="1" dirty="0" err="1"/>
              <a:t>SpringBoot</a:t>
            </a:r>
            <a:r>
              <a:rPr lang="en-US" altLang="zh-CN" b="1" dirty="0"/>
              <a:t> </a:t>
            </a:r>
            <a:r>
              <a:rPr lang="zh-CN" altLang="zh-CN" b="1" dirty="0"/>
              <a:t>集成</a:t>
            </a:r>
            <a:r>
              <a:rPr lang="en-US" altLang="zh-CN" b="1" dirty="0"/>
              <a:t>Spring data </a:t>
            </a:r>
            <a:r>
              <a:rPr lang="en-US" altLang="zh-CN" b="1" dirty="0" err="1"/>
              <a:t>jpa</a:t>
            </a:r>
            <a:endParaRPr lang="zh-CN" altLang="zh-CN" dirty="0"/>
          </a:p>
        </p:txBody>
      </p:sp>
      <p:sp>
        <p:nvSpPr>
          <p:cNvPr id="3" name="内容占位符 2"/>
          <p:cNvSpPr>
            <a:spLocks noGrp="1"/>
          </p:cNvSpPr>
          <p:nvPr>
            <p:ph idx="1"/>
          </p:nvPr>
        </p:nvSpPr>
        <p:spPr/>
        <p:txBody>
          <a:bodyPr>
            <a:normAutofit/>
          </a:bodyPr>
          <a:lstStyle/>
          <a:p>
            <a:pPr>
              <a:lnSpc>
                <a:spcPct val="150000"/>
              </a:lnSpc>
              <a:spcBef>
                <a:spcPts val="1125"/>
              </a:spcBef>
              <a:spcAft>
                <a:spcPts val="1125"/>
              </a:spcAft>
            </a:pPr>
            <a:r>
              <a:rPr lang="zh-CN" altLang="zh-CN" sz="2400" dirty="0">
                <a:solidFill>
                  <a:srgbClr val="404040"/>
                </a:solidFill>
                <a:latin typeface="宋体" panose="02010600030101010101" pitchFamily="2" charset="-122"/>
                <a:ea typeface="微软雅黑" panose="020B0503020204020204" pitchFamily="34" charset="-122"/>
                <a:cs typeface="宋体" panose="02010600030101010101" pitchFamily="2" charset="-122"/>
              </a:rPr>
              <a:t>新建一个配置文件</a:t>
            </a:r>
            <a:r>
              <a:rPr lang="en-US" altLang="zh-CN" sz="2400" dirty="0">
                <a:solidFill>
                  <a:srgbClr val="404040"/>
                </a:solidFill>
                <a:latin typeface="宋体" panose="02010600030101010101" pitchFamily="2" charset="-122"/>
                <a:ea typeface="微软雅黑" panose="020B0503020204020204" pitchFamily="34" charset="-122"/>
                <a:cs typeface="宋体" panose="02010600030101010101" pitchFamily="2" charset="-122"/>
              </a:rPr>
              <a:t>application-</a:t>
            </a:r>
            <a:r>
              <a:rPr lang="en-US" altLang="zh-CN" sz="2400" dirty="0" err="1">
                <a:solidFill>
                  <a:srgbClr val="404040"/>
                </a:solidFill>
                <a:latin typeface="宋体" panose="02010600030101010101" pitchFamily="2" charset="-122"/>
                <a:ea typeface="微软雅黑" panose="020B0503020204020204" pitchFamily="34" charset="-122"/>
                <a:cs typeface="宋体" panose="02010600030101010101" pitchFamily="2" charset="-122"/>
              </a:rPr>
              <a:t>jpa</a:t>
            </a:r>
            <a:r>
              <a:rPr lang="en-US" altLang="zh-CN" sz="2400" dirty="0">
                <a:solidFill>
                  <a:srgbClr val="404040"/>
                </a:solidFill>
                <a:latin typeface="宋体" panose="02010600030101010101" pitchFamily="2" charset="-122"/>
                <a:ea typeface="微软雅黑" panose="020B0503020204020204" pitchFamily="34" charset="-122"/>
                <a:cs typeface="宋体" panose="02010600030101010101" pitchFamily="2" charset="-122"/>
              </a:rPr>
              <a:t>-</a:t>
            </a:r>
            <a:r>
              <a:rPr lang="en-US" altLang="zh-CN" sz="2400" dirty="0" err="1">
                <a:solidFill>
                  <a:srgbClr val="404040"/>
                </a:solidFill>
                <a:latin typeface="宋体" panose="02010600030101010101" pitchFamily="2" charset="-122"/>
                <a:ea typeface="微软雅黑" panose="020B0503020204020204" pitchFamily="34" charset="-122"/>
                <a:cs typeface="宋体" panose="02010600030101010101" pitchFamily="2" charset="-122"/>
              </a:rPr>
              <a:t>databases.properties</a:t>
            </a:r>
            <a:r>
              <a:rPr lang="zh-CN" altLang="zh-CN" sz="2400" dirty="0">
                <a:solidFill>
                  <a:srgbClr val="404040"/>
                </a:solidFill>
                <a:latin typeface="宋体" panose="02010600030101010101" pitchFamily="2" charset="-122"/>
                <a:ea typeface="微软雅黑" panose="020B0503020204020204" pitchFamily="34" charset="-122"/>
                <a:cs typeface="宋体" panose="02010600030101010101" pitchFamily="2" charset="-122"/>
              </a:rPr>
              <a:t>，这里主要是数据库的配置：</a:t>
            </a:r>
            <a:endParaRPr lang="en-US" altLang="zh-CN" sz="2300" kern="0" dirty="0">
              <a:solidFill>
                <a:srgbClr val="000000"/>
              </a:solidFill>
              <a:latin typeface="Menlo" panose="020B0609030804020204" pitchFamily="49" charset="0"/>
              <a:cs typeface="Times New Roman" panose="02020603050405020304" pitchFamily="18" charset="0"/>
            </a:endParaRPr>
          </a:p>
          <a:p>
            <a:pPr marL="0" indent="0">
              <a:lnSpc>
                <a:spcPct val="160000"/>
              </a:lnSpc>
              <a:buNone/>
            </a:pPr>
            <a:r>
              <a:rPr lang="en-US" altLang="zh-CN" sz="2300" kern="0" dirty="0" err="1">
                <a:solidFill>
                  <a:srgbClr val="000000"/>
                </a:solidFill>
                <a:latin typeface="Menlo" panose="020B0609030804020204" pitchFamily="49" charset="0"/>
                <a:cs typeface="Times New Roman" panose="02020603050405020304" pitchFamily="18" charset="0"/>
              </a:rPr>
              <a:t>spring.datasource.driver</a:t>
            </a:r>
            <a:r>
              <a:rPr lang="en-US" altLang="zh-CN" sz="2300" kern="0" dirty="0">
                <a:solidFill>
                  <a:srgbClr val="000000"/>
                </a:solidFill>
                <a:latin typeface="Menlo" panose="020B0609030804020204" pitchFamily="49" charset="0"/>
                <a:cs typeface="Times New Roman" panose="02020603050405020304" pitchFamily="18" charset="0"/>
              </a:rPr>
              <a:t>-class-name=</a:t>
            </a:r>
            <a:r>
              <a:rPr lang="en-US" altLang="zh-CN" sz="2300" kern="0" dirty="0" err="1">
                <a:solidFill>
                  <a:srgbClr val="2A00FF"/>
                </a:solidFill>
                <a:latin typeface="Menlo" panose="020B0609030804020204" pitchFamily="49" charset="0"/>
                <a:cs typeface="Times New Roman" panose="02020603050405020304" pitchFamily="18" charset="0"/>
              </a:rPr>
              <a:t>com.mysql.cj.jdbc.Driver</a:t>
            </a:r>
            <a:endParaRPr lang="zh-CN" altLang="zh-CN" sz="2300" kern="100" dirty="0">
              <a:latin typeface="Calibri" panose="020F0502020204030204" pitchFamily="34" charset="0"/>
              <a:cs typeface="Times New Roman" panose="02020603050405020304" pitchFamily="18" charset="0"/>
            </a:endParaRPr>
          </a:p>
          <a:p>
            <a:pPr marL="0" indent="0">
              <a:lnSpc>
                <a:spcPct val="160000"/>
              </a:lnSpc>
              <a:buNone/>
            </a:pPr>
            <a:r>
              <a:rPr lang="en-US" altLang="zh-CN" sz="2300" kern="0" dirty="0" err="1">
                <a:solidFill>
                  <a:srgbClr val="000000"/>
                </a:solidFill>
                <a:latin typeface="Menlo" panose="020B0609030804020204" pitchFamily="49" charset="0"/>
                <a:cs typeface="Times New Roman" panose="02020603050405020304" pitchFamily="18" charset="0"/>
              </a:rPr>
              <a:t>spring.datasource.url</a:t>
            </a:r>
            <a:r>
              <a:rPr lang="en-US" altLang="zh-CN" sz="2300" kern="0" dirty="0">
                <a:solidFill>
                  <a:srgbClr val="000000"/>
                </a:solidFill>
                <a:latin typeface="Menlo" panose="020B0609030804020204" pitchFamily="49" charset="0"/>
                <a:cs typeface="Times New Roman" panose="02020603050405020304" pitchFamily="18" charset="0"/>
              </a:rPr>
              <a:t>=</a:t>
            </a:r>
            <a:r>
              <a:rPr lang="en-US" altLang="zh-CN" sz="2300" kern="0" dirty="0" err="1">
                <a:solidFill>
                  <a:srgbClr val="2A00FF"/>
                </a:solidFill>
                <a:latin typeface="Menlo" panose="020B0609030804020204" pitchFamily="49" charset="0"/>
                <a:cs typeface="Times New Roman" panose="02020603050405020304" pitchFamily="18" charset="0"/>
              </a:rPr>
              <a:t>jdbc:mysql</a:t>
            </a:r>
            <a:r>
              <a:rPr lang="en-US" altLang="zh-CN" sz="2300" kern="0" dirty="0">
                <a:solidFill>
                  <a:srgbClr val="2A00FF"/>
                </a:solidFill>
                <a:latin typeface="Menlo" panose="020B0609030804020204" pitchFamily="49" charset="0"/>
                <a:cs typeface="Times New Roman" panose="02020603050405020304" pitchFamily="18" charset="0"/>
              </a:rPr>
              <a:t>://127.0.0.1:3306/ds0?createDatabaseIfNotExist=true</a:t>
            </a:r>
            <a:endParaRPr lang="zh-CN" altLang="zh-CN" sz="2300" kern="100" dirty="0">
              <a:latin typeface="Calibri" panose="020F0502020204030204" pitchFamily="34" charset="0"/>
              <a:cs typeface="Times New Roman" panose="02020603050405020304" pitchFamily="18" charset="0"/>
            </a:endParaRPr>
          </a:p>
          <a:p>
            <a:pPr marL="0" indent="0">
              <a:lnSpc>
                <a:spcPct val="160000"/>
              </a:lnSpc>
              <a:buNone/>
            </a:pPr>
            <a:r>
              <a:rPr lang="en-US" altLang="zh-CN" sz="2300" kern="0" dirty="0" err="1">
                <a:solidFill>
                  <a:srgbClr val="000000"/>
                </a:solidFill>
                <a:latin typeface="Menlo" panose="020B0609030804020204" pitchFamily="49" charset="0"/>
                <a:cs typeface="Times New Roman" panose="02020603050405020304" pitchFamily="18" charset="0"/>
              </a:rPr>
              <a:t>spring.datasource.username</a:t>
            </a:r>
            <a:r>
              <a:rPr lang="en-US" altLang="zh-CN" sz="2300" kern="0" dirty="0">
                <a:solidFill>
                  <a:srgbClr val="000000"/>
                </a:solidFill>
                <a:latin typeface="Menlo" panose="020B0609030804020204" pitchFamily="49" charset="0"/>
                <a:cs typeface="Times New Roman" panose="02020603050405020304" pitchFamily="18" charset="0"/>
              </a:rPr>
              <a:t>=</a:t>
            </a:r>
            <a:r>
              <a:rPr lang="en-US" altLang="zh-CN" sz="2300" kern="0" dirty="0">
                <a:solidFill>
                  <a:srgbClr val="2A00FF"/>
                </a:solidFill>
                <a:latin typeface="Menlo" panose="020B0609030804020204" pitchFamily="49" charset="0"/>
                <a:cs typeface="Times New Roman" panose="02020603050405020304" pitchFamily="18" charset="0"/>
              </a:rPr>
              <a:t>root</a:t>
            </a:r>
            <a:endParaRPr lang="zh-CN" altLang="zh-CN" sz="2300" kern="100" dirty="0">
              <a:latin typeface="Calibri" panose="020F0502020204030204" pitchFamily="34" charset="0"/>
              <a:cs typeface="Times New Roman" panose="02020603050405020304" pitchFamily="18" charset="0"/>
            </a:endParaRPr>
          </a:p>
          <a:p>
            <a:pPr marL="0" indent="0">
              <a:lnSpc>
                <a:spcPct val="160000"/>
              </a:lnSpc>
              <a:buNone/>
            </a:pPr>
            <a:r>
              <a:rPr lang="en-US" altLang="zh-CN" sz="2300" kern="0" dirty="0" err="1">
                <a:solidFill>
                  <a:srgbClr val="000000"/>
                </a:solidFill>
                <a:latin typeface="Menlo" panose="020B0609030804020204" pitchFamily="49" charset="0"/>
                <a:cs typeface="Times New Roman" panose="02020603050405020304" pitchFamily="18" charset="0"/>
              </a:rPr>
              <a:t>spring.datasource.password</a:t>
            </a:r>
            <a:r>
              <a:rPr lang="en-US" altLang="zh-CN" sz="2300" kern="0" dirty="0">
                <a:solidFill>
                  <a:srgbClr val="000000"/>
                </a:solidFill>
                <a:latin typeface="Menlo" panose="020B0609030804020204" pitchFamily="49" charset="0"/>
                <a:cs typeface="Times New Roman" panose="02020603050405020304" pitchFamily="18" charset="0"/>
              </a:rPr>
              <a:t>=</a:t>
            </a:r>
            <a:r>
              <a:rPr lang="en-US" altLang="zh-CN" sz="2300" kern="0" dirty="0">
                <a:solidFill>
                  <a:srgbClr val="2A00FF"/>
                </a:solidFill>
                <a:latin typeface="Menlo" panose="020B0609030804020204" pitchFamily="49" charset="0"/>
                <a:cs typeface="Times New Roman" panose="02020603050405020304" pitchFamily="18" charset="0"/>
              </a:rPr>
              <a:t>root</a:t>
            </a:r>
            <a:endParaRPr lang="zh-CN" altLang="zh-CN" sz="2300" kern="100" dirty="0">
              <a:latin typeface="Calibri" panose="020F0502020204030204" pitchFamily="34" charset="0"/>
              <a:cs typeface="Times New Roman" panose="02020603050405020304" pitchFamily="18" charset="0"/>
            </a:endParaRPr>
          </a:p>
          <a:p>
            <a:pPr marL="0" indent="0">
              <a:lnSpc>
                <a:spcPct val="150000"/>
              </a:lnSpc>
              <a:spcBef>
                <a:spcPts val="1125"/>
              </a:spcBef>
              <a:spcAft>
                <a:spcPts val="1125"/>
              </a:spcAft>
              <a:buNone/>
            </a:pPr>
            <a:endParaRPr lang="zh-CN" altLang="zh-CN" sz="4000" dirty="0">
              <a:latin typeface="宋体" panose="02010600030101010101" pitchFamily="2" charset="-122"/>
              <a:cs typeface="宋体" panose="02010600030101010101" pitchFamily="2" charset="-122"/>
            </a:endParaRPr>
          </a:p>
        </p:txBody>
      </p:sp>
    </p:spTree>
    <p:extLst>
      <p:ext uri="{BB962C8B-B14F-4D97-AF65-F5344CB8AC3E}">
        <p14:creationId xmlns:p14="http://schemas.microsoft.com/office/powerpoint/2010/main" val="37244445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en-US" altLang="zh-CN" dirty="0" err="1">
                <a:latin typeface="微软雅黑" pitchFamily="34" charset="-122"/>
                <a:ea typeface="微软雅黑" pitchFamily="34" charset="-122"/>
              </a:rPr>
              <a:t>SpringBoot+ShardingJDBC</a:t>
            </a:r>
            <a:endParaRPr lang="zh-CN" altLang="en-US" dirty="0">
              <a:latin typeface="微软雅黑" pitchFamily="34" charset="-122"/>
              <a:ea typeface="微软雅黑" pitchFamily="34" charset="-122"/>
            </a:endParaRPr>
          </a:p>
        </p:txBody>
      </p:sp>
      <p:sp>
        <p:nvSpPr>
          <p:cNvPr id="3" name="副标题 2"/>
          <p:cNvSpPr>
            <a:spLocks noGrp="1"/>
          </p:cNvSpPr>
          <p:nvPr>
            <p:ph type="subTitle" idx="1"/>
          </p:nvPr>
        </p:nvSpPr>
        <p:spPr/>
        <p:txBody>
          <a:bodyPr>
            <a:normAutofit/>
          </a:bodyPr>
          <a:lstStyle/>
          <a:p>
            <a:endParaRPr lang="en-US" altLang="zh-CN" sz="2800" dirty="0">
              <a:latin typeface="微软雅黑" pitchFamily="34" charset="-122"/>
              <a:ea typeface="微软雅黑" pitchFamily="34" charset="-122"/>
            </a:endParaRPr>
          </a:p>
          <a:p>
            <a:r>
              <a:rPr lang="zh-CN" altLang="en-US" sz="2800" dirty="0">
                <a:latin typeface="微软雅黑" pitchFamily="34" charset="-122"/>
                <a:ea typeface="微软雅黑" pitchFamily="34" charset="-122"/>
              </a:rPr>
              <a:t>讲师：</a:t>
            </a:r>
            <a:r>
              <a:rPr lang="en-US" altLang="zh-CN" sz="2800" dirty="0">
                <a:latin typeface="微软雅黑" pitchFamily="34" charset="-122"/>
                <a:ea typeface="微软雅黑" pitchFamily="34" charset="-122"/>
              </a:rPr>
              <a:t>Andy</a:t>
            </a:r>
          </a:p>
          <a:p>
            <a:endParaRPr lang="en-US" altLang="zh-CN" sz="2800" dirty="0">
              <a:latin typeface="微软雅黑" pitchFamily="34" charset="-122"/>
              <a:ea typeface="微软雅黑" pitchFamily="34" charset="-122"/>
            </a:endParaRPr>
          </a:p>
        </p:txBody>
      </p:sp>
    </p:spTree>
    <p:extLst>
      <p:ext uri="{BB962C8B-B14F-4D97-AF65-F5344CB8AC3E}">
        <p14:creationId xmlns:p14="http://schemas.microsoft.com/office/powerpoint/2010/main" val="345691418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zh-CN" b="1" dirty="0"/>
              <a:t>一、</a:t>
            </a:r>
            <a:r>
              <a:rPr lang="en-US" altLang="zh-CN" b="1" dirty="0" err="1"/>
              <a:t>SpringBoot</a:t>
            </a:r>
            <a:r>
              <a:rPr lang="en-US" altLang="zh-CN" b="1" dirty="0"/>
              <a:t> </a:t>
            </a:r>
            <a:r>
              <a:rPr lang="zh-CN" altLang="zh-CN" b="1" dirty="0"/>
              <a:t>集成</a:t>
            </a:r>
            <a:r>
              <a:rPr lang="en-US" altLang="zh-CN" b="1" dirty="0"/>
              <a:t>Spring data </a:t>
            </a:r>
            <a:r>
              <a:rPr lang="en-US" altLang="zh-CN" b="1" dirty="0" err="1"/>
              <a:t>jpa</a:t>
            </a:r>
            <a:endParaRPr lang="zh-CN" altLang="zh-CN" dirty="0"/>
          </a:p>
        </p:txBody>
      </p:sp>
      <p:sp>
        <p:nvSpPr>
          <p:cNvPr id="3" name="内容占位符 2"/>
          <p:cNvSpPr>
            <a:spLocks noGrp="1"/>
          </p:cNvSpPr>
          <p:nvPr>
            <p:ph idx="1"/>
          </p:nvPr>
        </p:nvSpPr>
        <p:spPr/>
        <p:txBody>
          <a:bodyPr>
            <a:normAutofit fontScale="55000" lnSpcReduction="20000"/>
          </a:bodyPr>
          <a:lstStyle/>
          <a:p>
            <a:r>
              <a:rPr lang="en-US" altLang="zh-CN" b="1" dirty="0"/>
              <a:t>1.7 </a:t>
            </a:r>
            <a:r>
              <a:rPr lang="zh-CN" altLang="zh-CN" b="1" dirty="0"/>
              <a:t>单元测试</a:t>
            </a:r>
            <a:endParaRPr lang="en-US" altLang="zh-CN" b="1" dirty="0"/>
          </a:p>
          <a:p>
            <a:endParaRPr lang="zh-CN" altLang="zh-CN" dirty="0"/>
          </a:p>
          <a:p>
            <a:pPr marL="0" indent="0">
              <a:buNone/>
            </a:pPr>
            <a:r>
              <a:rPr lang="en-US" altLang="zh-CN" sz="2400" kern="0" dirty="0">
                <a:solidFill>
                  <a:srgbClr val="646464"/>
                </a:solidFill>
                <a:latin typeface="Menlo" panose="020B0609030804020204" pitchFamily="49" charset="0"/>
                <a:cs typeface="Times New Roman" panose="02020603050405020304" pitchFamily="18" charset="0"/>
              </a:rPr>
              <a:t>@</a:t>
            </a:r>
            <a:r>
              <a:rPr lang="en-US" altLang="zh-CN" sz="2400" kern="0" dirty="0" err="1">
                <a:solidFill>
                  <a:srgbClr val="646464"/>
                </a:solidFill>
                <a:latin typeface="Menlo" panose="020B0609030804020204" pitchFamily="49" charset="0"/>
                <a:cs typeface="Times New Roman" panose="02020603050405020304" pitchFamily="18" charset="0"/>
              </a:rPr>
              <a:t>RunWith</a:t>
            </a:r>
            <a:r>
              <a:rPr lang="en-US" altLang="zh-CN" sz="2400" kern="0" dirty="0">
                <a:solidFill>
                  <a:srgbClr val="000000"/>
                </a:solidFill>
                <a:latin typeface="Menlo" panose="020B0609030804020204" pitchFamily="49" charset="0"/>
                <a:cs typeface="Times New Roman" panose="02020603050405020304" pitchFamily="18" charset="0"/>
              </a:rPr>
              <a:t>(</a:t>
            </a:r>
            <a:r>
              <a:rPr lang="en-US" altLang="zh-CN" sz="2400" kern="0" dirty="0" err="1">
                <a:solidFill>
                  <a:srgbClr val="000000"/>
                </a:solidFill>
                <a:latin typeface="Menlo" panose="020B0609030804020204" pitchFamily="49" charset="0"/>
                <a:cs typeface="Times New Roman" panose="02020603050405020304" pitchFamily="18" charset="0"/>
              </a:rPr>
              <a:t>SpringRunner.</a:t>
            </a:r>
            <a:r>
              <a:rPr lang="en-US" altLang="zh-CN" sz="2400" b="1" kern="0" dirty="0" err="1">
                <a:solidFill>
                  <a:srgbClr val="7F0055"/>
                </a:solidFill>
                <a:latin typeface="Menlo" panose="020B0609030804020204" pitchFamily="49" charset="0"/>
                <a:cs typeface="Times New Roman" panose="02020603050405020304" pitchFamily="18" charset="0"/>
              </a:rPr>
              <a:t>class</a:t>
            </a:r>
            <a:r>
              <a:rPr lang="en-US" altLang="zh-CN" sz="2400" kern="0" dirty="0">
                <a:solidFill>
                  <a:srgbClr val="000000"/>
                </a:solidFill>
                <a:latin typeface="Menlo" panose="020B0609030804020204" pitchFamily="49" charset="0"/>
                <a:cs typeface="Times New Roman" panose="02020603050405020304" pitchFamily="18" charset="0"/>
              </a:rPr>
              <a:t>)</a:t>
            </a:r>
            <a:endParaRPr lang="zh-CN" altLang="zh-CN" sz="2400" kern="100" dirty="0">
              <a:latin typeface="Calibri" panose="020F0502020204030204" pitchFamily="34" charset="0"/>
              <a:cs typeface="Times New Roman" panose="02020603050405020304" pitchFamily="18" charset="0"/>
            </a:endParaRPr>
          </a:p>
          <a:p>
            <a:pPr marL="0" indent="0">
              <a:buNone/>
            </a:pPr>
            <a:r>
              <a:rPr lang="en-US" altLang="zh-CN" sz="2400" kern="0" dirty="0">
                <a:solidFill>
                  <a:srgbClr val="646464"/>
                </a:solidFill>
                <a:latin typeface="Menlo" panose="020B0609030804020204" pitchFamily="49" charset="0"/>
                <a:cs typeface="Times New Roman" panose="02020603050405020304" pitchFamily="18" charset="0"/>
              </a:rPr>
              <a:t>@</a:t>
            </a:r>
            <a:r>
              <a:rPr lang="en-US" altLang="zh-CN" sz="2400" kern="0" dirty="0" err="1">
                <a:solidFill>
                  <a:srgbClr val="646464"/>
                </a:solidFill>
                <a:latin typeface="Menlo" panose="020B0609030804020204" pitchFamily="49" charset="0"/>
                <a:cs typeface="Times New Roman" panose="02020603050405020304" pitchFamily="18" charset="0"/>
              </a:rPr>
              <a:t>SpringBootTest</a:t>
            </a:r>
            <a:endParaRPr lang="zh-CN" altLang="zh-CN" sz="2400" kern="100" dirty="0">
              <a:latin typeface="Calibri" panose="020F0502020204030204" pitchFamily="34" charset="0"/>
              <a:cs typeface="Times New Roman" panose="02020603050405020304" pitchFamily="18" charset="0"/>
            </a:endParaRPr>
          </a:p>
          <a:p>
            <a:pPr marL="0" indent="0">
              <a:buNone/>
            </a:pPr>
            <a:r>
              <a:rPr lang="en-US" altLang="zh-CN" sz="2400" b="1" kern="0" dirty="0">
                <a:solidFill>
                  <a:srgbClr val="7F0055"/>
                </a:solidFill>
                <a:latin typeface="Menlo" panose="020B0609030804020204" pitchFamily="49" charset="0"/>
                <a:cs typeface="Times New Roman" panose="02020603050405020304" pitchFamily="18" charset="0"/>
              </a:rPr>
              <a:t>public</a:t>
            </a:r>
            <a:r>
              <a:rPr lang="en-US" altLang="zh-CN" sz="2400" kern="0" dirty="0">
                <a:solidFill>
                  <a:srgbClr val="000000"/>
                </a:solidFill>
                <a:latin typeface="Menlo" panose="020B0609030804020204" pitchFamily="49" charset="0"/>
                <a:cs typeface="Times New Roman" panose="02020603050405020304" pitchFamily="18" charset="0"/>
              </a:rPr>
              <a:t> </a:t>
            </a:r>
            <a:r>
              <a:rPr lang="en-US" altLang="zh-CN" sz="2400" b="1" kern="0" dirty="0">
                <a:solidFill>
                  <a:srgbClr val="7F0055"/>
                </a:solidFill>
                <a:latin typeface="Menlo" panose="020B0609030804020204" pitchFamily="49" charset="0"/>
                <a:cs typeface="Times New Roman" panose="02020603050405020304" pitchFamily="18" charset="0"/>
              </a:rPr>
              <a:t>class</a:t>
            </a:r>
            <a:r>
              <a:rPr lang="en-US" altLang="zh-CN" sz="2400" kern="0" dirty="0">
                <a:solidFill>
                  <a:srgbClr val="000000"/>
                </a:solidFill>
                <a:latin typeface="Menlo" panose="020B0609030804020204" pitchFamily="49" charset="0"/>
                <a:cs typeface="Times New Roman" panose="02020603050405020304" pitchFamily="18" charset="0"/>
              </a:rPr>
              <a:t> </a:t>
            </a:r>
            <a:r>
              <a:rPr lang="en-US" altLang="zh-CN" sz="2400" kern="0" dirty="0" err="1">
                <a:solidFill>
                  <a:srgbClr val="000000"/>
                </a:solidFill>
                <a:latin typeface="Menlo" panose="020B0609030804020204" pitchFamily="49" charset="0"/>
                <a:cs typeface="Times New Roman" panose="02020603050405020304" pitchFamily="18" charset="0"/>
              </a:rPr>
              <a:t>ShardingJdbcSpringbootJpaApplicationTests</a:t>
            </a:r>
            <a:r>
              <a:rPr lang="en-US" altLang="zh-CN" sz="2400" kern="0" dirty="0">
                <a:solidFill>
                  <a:srgbClr val="000000"/>
                </a:solidFill>
                <a:latin typeface="Menlo" panose="020B0609030804020204" pitchFamily="49" charset="0"/>
                <a:cs typeface="Times New Roman" panose="02020603050405020304" pitchFamily="18" charset="0"/>
              </a:rPr>
              <a:t> {</a:t>
            </a:r>
            <a:endParaRPr lang="zh-CN" altLang="zh-CN" sz="2400" kern="100" dirty="0">
              <a:latin typeface="Calibri" panose="020F0502020204030204" pitchFamily="34" charset="0"/>
              <a:cs typeface="Times New Roman" panose="02020603050405020304" pitchFamily="18" charset="0"/>
            </a:endParaRPr>
          </a:p>
          <a:p>
            <a:pPr marL="0" indent="0">
              <a:buNone/>
            </a:pPr>
            <a:r>
              <a:rPr lang="en-US" altLang="zh-CN" sz="2400" kern="0" dirty="0">
                <a:solidFill>
                  <a:srgbClr val="000000"/>
                </a:solidFill>
                <a:latin typeface="Menlo" panose="020B0609030804020204" pitchFamily="49" charset="0"/>
                <a:cs typeface="Times New Roman" panose="02020603050405020304" pitchFamily="18" charset="0"/>
              </a:rPr>
              <a:t>	</a:t>
            </a:r>
            <a:endParaRPr lang="zh-CN" altLang="zh-CN" sz="2400" kern="100" dirty="0">
              <a:latin typeface="Calibri" panose="020F0502020204030204" pitchFamily="34" charset="0"/>
              <a:cs typeface="Times New Roman" panose="02020603050405020304" pitchFamily="18" charset="0"/>
            </a:endParaRPr>
          </a:p>
          <a:p>
            <a:pPr marL="0" indent="0">
              <a:buNone/>
            </a:pPr>
            <a:r>
              <a:rPr lang="en-US" altLang="zh-CN" sz="2400" kern="0" dirty="0">
                <a:solidFill>
                  <a:srgbClr val="000000"/>
                </a:solidFill>
                <a:latin typeface="Menlo" panose="020B0609030804020204" pitchFamily="49" charset="0"/>
                <a:cs typeface="Times New Roman" panose="02020603050405020304" pitchFamily="18" charset="0"/>
              </a:rPr>
              <a:t>	</a:t>
            </a:r>
            <a:r>
              <a:rPr lang="en-US" altLang="zh-CN" sz="2400" kern="0" dirty="0">
                <a:solidFill>
                  <a:srgbClr val="646464"/>
                </a:solidFill>
                <a:latin typeface="Menlo" panose="020B0609030804020204" pitchFamily="49" charset="0"/>
                <a:cs typeface="Times New Roman" panose="02020603050405020304" pitchFamily="18" charset="0"/>
              </a:rPr>
              <a:t>@</a:t>
            </a:r>
            <a:r>
              <a:rPr lang="en-US" altLang="zh-CN" sz="2400" kern="0" dirty="0" err="1">
                <a:solidFill>
                  <a:srgbClr val="646464"/>
                </a:solidFill>
                <a:latin typeface="Menlo" panose="020B0609030804020204" pitchFamily="49" charset="0"/>
                <a:cs typeface="Times New Roman" panose="02020603050405020304" pitchFamily="18" charset="0"/>
              </a:rPr>
              <a:t>Autowired</a:t>
            </a:r>
            <a:endParaRPr lang="zh-CN" altLang="zh-CN" sz="2400" kern="100" dirty="0">
              <a:latin typeface="Calibri" panose="020F0502020204030204" pitchFamily="34" charset="0"/>
              <a:cs typeface="Times New Roman" panose="02020603050405020304" pitchFamily="18" charset="0"/>
            </a:endParaRPr>
          </a:p>
          <a:p>
            <a:pPr marL="0" indent="0">
              <a:buNone/>
            </a:pPr>
            <a:r>
              <a:rPr lang="en-US" altLang="zh-CN" sz="2400" kern="0" dirty="0">
                <a:solidFill>
                  <a:srgbClr val="000000"/>
                </a:solidFill>
                <a:latin typeface="Menlo" panose="020B0609030804020204" pitchFamily="49" charset="0"/>
                <a:cs typeface="Times New Roman" panose="02020603050405020304" pitchFamily="18" charset="0"/>
              </a:rPr>
              <a:t>	</a:t>
            </a:r>
            <a:r>
              <a:rPr lang="en-US" altLang="zh-CN" sz="2400" b="1" kern="0" dirty="0">
                <a:solidFill>
                  <a:srgbClr val="7F0055"/>
                </a:solidFill>
                <a:latin typeface="Menlo" panose="020B0609030804020204" pitchFamily="49" charset="0"/>
                <a:cs typeface="Times New Roman" panose="02020603050405020304" pitchFamily="18" charset="0"/>
              </a:rPr>
              <a:t>private</a:t>
            </a:r>
            <a:r>
              <a:rPr lang="en-US" altLang="zh-CN" sz="2400" kern="0" dirty="0">
                <a:solidFill>
                  <a:srgbClr val="000000"/>
                </a:solidFill>
                <a:latin typeface="Menlo" panose="020B0609030804020204" pitchFamily="49" charset="0"/>
                <a:cs typeface="Times New Roman" panose="02020603050405020304" pitchFamily="18" charset="0"/>
              </a:rPr>
              <a:t> </a:t>
            </a:r>
            <a:r>
              <a:rPr lang="en-US" altLang="zh-CN" sz="2400" kern="0" dirty="0" err="1">
                <a:solidFill>
                  <a:srgbClr val="000000"/>
                </a:solidFill>
                <a:latin typeface="Menlo" panose="020B0609030804020204" pitchFamily="49" charset="0"/>
                <a:cs typeface="Times New Roman" panose="02020603050405020304" pitchFamily="18" charset="0"/>
              </a:rPr>
              <a:t>OrderInfoService</a:t>
            </a:r>
            <a:r>
              <a:rPr lang="en-US" altLang="zh-CN" sz="2400" kern="0" dirty="0">
                <a:solidFill>
                  <a:srgbClr val="000000"/>
                </a:solidFill>
                <a:latin typeface="Menlo" panose="020B0609030804020204" pitchFamily="49" charset="0"/>
                <a:cs typeface="Times New Roman" panose="02020603050405020304" pitchFamily="18" charset="0"/>
              </a:rPr>
              <a:t> </a:t>
            </a:r>
            <a:r>
              <a:rPr lang="en-US" altLang="zh-CN" sz="2400" kern="0" dirty="0" err="1">
                <a:solidFill>
                  <a:srgbClr val="0000C0"/>
                </a:solidFill>
                <a:latin typeface="Menlo" panose="020B0609030804020204" pitchFamily="49" charset="0"/>
                <a:cs typeface="Times New Roman" panose="02020603050405020304" pitchFamily="18" charset="0"/>
              </a:rPr>
              <a:t>orderInfoService</a:t>
            </a:r>
            <a:r>
              <a:rPr lang="en-US" altLang="zh-CN" sz="2400" kern="0" dirty="0">
                <a:solidFill>
                  <a:srgbClr val="000000"/>
                </a:solidFill>
                <a:latin typeface="Menlo" panose="020B0609030804020204" pitchFamily="49" charset="0"/>
                <a:cs typeface="Times New Roman" panose="02020603050405020304" pitchFamily="18" charset="0"/>
              </a:rPr>
              <a:t>;</a:t>
            </a:r>
            <a:endParaRPr lang="zh-CN" altLang="zh-CN" sz="2400" kern="100" dirty="0">
              <a:latin typeface="Calibri" panose="020F0502020204030204" pitchFamily="34" charset="0"/>
              <a:cs typeface="Times New Roman" panose="02020603050405020304" pitchFamily="18" charset="0"/>
            </a:endParaRPr>
          </a:p>
          <a:p>
            <a:pPr marL="0" indent="0">
              <a:buNone/>
            </a:pPr>
            <a:r>
              <a:rPr lang="en-US" altLang="zh-CN" sz="2400" kern="0" dirty="0">
                <a:solidFill>
                  <a:srgbClr val="000000"/>
                </a:solidFill>
                <a:latin typeface="Menlo" panose="020B0609030804020204" pitchFamily="49" charset="0"/>
                <a:cs typeface="Times New Roman" panose="02020603050405020304" pitchFamily="18" charset="0"/>
              </a:rPr>
              <a:t>	</a:t>
            </a:r>
            <a:endParaRPr lang="zh-CN" altLang="zh-CN" sz="2400" kern="100" dirty="0">
              <a:latin typeface="Calibri" panose="020F0502020204030204" pitchFamily="34" charset="0"/>
              <a:cs typeface="Times New Roman" panose="02020603050405020304" pitchFamily="18" charset="0"/>
            </a:endParaRPr>
          </a:p>
          <a:p>
            <a:pPr marL="0" indent="0">
              <a:buNone/>
            </a:pPr>
            <a:r>
              <a:rPr lang="en-US" altLang="zh-CN" sz="2400" kern="0" dirty="0">
                <a:solidFill>
                  <a:srgbClr val="000000"/>
                </a:solidFill>
                <a:latin typeface="Menlo" panose="020B0609030804020204" pitchFamily="49" charset="0"/>
                <a:cs typeface="Times New Roman" panose="02020603050405020304" pitchFamily="18" charset="0"/>
              </a:rPr>
              <a:t>	</a:t>
            </a:r>
            <a:r>
              <a:rPr lang="en-US" altLang="zh-CN" sz="2400" kern="0" dirty="0">
                <a:solidFill>
                  <a:srgbClr val="646464"/>
                </a:solidFill>
                <a:latin typeface="Menlo" panose="020B0609030804020204" pitchFamily="49" charset="0"/>
                <a:cs typeface="Times New Roman" panose="02020603050405020304" pitchFamily="18" charset="0"/>
              </a:rPr>
              <a:t>@Test</a:t>
            </a:r>
            <a:endParaRPr lang="zh-CN" altLang="zh-CN" sz="2400" kern="100" dirty="0">
              <a:latin typeface="Calibri" panose="020F0502020204030204" pitchFamily="34" charset="0"/>
              <a:cs typeface="Times New Roman" panose="02020603050405020304" pitchFamily="18" charset="0"/>
            </a:endParaRPr>
          </a:p>
          <a:p>
            <a:pPr marL="0" indent="0">
              <a:buNone/>
            </a:pPr>
            <a:r>
              <a:rPr lang="en-US" altLang="zh-CN" sz="2400" kern="0" dirty="0">
                <a:solidFill>
                  <a:srgbClr val="000000"/>
                </a:solidFill>
                <a:latin typeface="Menlo" panose="020B0609030804020204" pitchFamily="49" charset="0"/>
                <a:cs typeface="Times New Roman" panose="02020603050405020304" pitchFamily="18" charset="0"/>
              </a:rPr>
              <a:t>	</a:t>
            </a:r>
            <a:r>
              <a:rPr lang="en-US" altLang="zh-CN" sz="2400" b="1" kern="0" dirty="0">
                <a:solidFill>
                  <a:srgbClr val="7F0055"/>
                </a:solidFill>
                <a:latin typeface="Menlo" panose="020B0609030804020204" pitchFamily="49" charset="0"/>
                <a:cs typeface="Times New Roman" panose="02020603050405020304" pitchFamily="18" charset="0"/>
              </a:rPr>
              <a:t>public</a:t>
            </a:r>
            <a:r>
              <a:rPr lang="en-US" altLang="zh-CN" sz="2400" kern="0" dirty="0">
                <a:solidFill>
                  <a:srgbClr val="000000"/>
                </a:solidFill>
                <a:latin typeface="Menlo" panose="020B0609030804020204" pitchFamily="49" charset="0"/>
                <a:cs typeface="Times New Roman" panose="02020603050405020304" pitchFamily="18" charset="0"/>
              </a:rPr>
              <a:t> </a:t>
            </a:r>
            <a:r>
              <a:rPr lang="en-US" altLang="zh-CN" sz="2400" b="1" kern="0" dirty="0">
                <a:solidFill>
                  <a:srgbClr val="7F0055"/>
                </a:solidFill>
                <a:latin typeface="Menlo" panose="020B0609030804020204" pitchFamily="49" charset="0"/>
                <a:cs typeface="Times New Roman" panose="02020603050405020304" pitchFamily="18" charset="0"/>
              </a:rPr>
              <a:t>void</a:t>
            </a:r>
            <a:r>
              <a:rPr lang="en-US" altLang="zh-CN" sz="2400" kern="0" dirty="0">
                <a:solidFill>
                  <a:srgbClr val="000000"/>
                </a:solidFill>
                <a:latin typeface="Menlo" panose="020B0609030804020204" pitchFamily="49" charset="0"/>
                <a:cs typeface="Times New Roman" panose="02020603050405020304" pitchFamily="18" charset="0"/>
              </a:rPr>
              <a:t> </a:t>
            </a:r>
            <a:r>
              <a:rPr lang="en-US" altLang="zh-CN" sz="2400" kern="0" dirty="0" err="1">
                <a:solidFill>
                  <a:srgbClr val="000000"/>
                </a:solidFill>
                <a:latin typeface="Menlo" panose="020B0609030804020204" pitchFamily="49" charset="0"/>
                <a:cs typeface="Times New Roman" panose="02020603050405020304" pitchFamily="18" charset="0"/>
              </a:rPr>
              <a:t>testSave</a:t>
            </a:r>
            <a:r>
              <a:rPr lang="en-US" altLang="zh-CN" sz="2400" kern="0" dirty="0">
                <a:solidFill>
                  <a:srgbClr val="000000"/>
                </a:solidFill>
                <a:latin typeface="Menlo" panose="020B0609030804020204" pitchFamily="49" charset="0"/>
                <a:cs typeface="Times New Roman" panose="02020603050405020304" pitchFamily="18" charset="0"/>
              </a:rPr>
              <a:t>() {</a:t>
            </a:r>
            <a:endParaRPr lang="zh-CN" altLang="zh-CN" sz="2400" kern="100" dirty="0">
              <a:latin typeface="Calibri" panose="020F0502020204030204" pitchFamily="34" charset="0"/>
              <a:cs typeface="Times New Roman" panose="02020603050405020304" pitchFamily="18" charset="0"/>
            </a:endParaRPr>
          </a:p>
          <a:p>
            <a:pPr marL="0" indent="0">
              <a:buNone/>
            </a:pPr>
            <a:r>
              <a:rPr lang="en-US" altLang="zh-CN" sz="2400" kern="0" dirty="0">
                <a:solidFill>
                  <a:srgbClr val="000000"/>
                </a:solidFill>
                <a:latin typeface="Menlo" panose="020B0609030804020204" pitchFamily="49" charset="0"/>
                <a:cs typeface="Times New Roman" panose="02020603050405020304" pitchFamily="18" charset="0"/>
              </a:rPr>
              <a:t>		</a:t>
            </a:r>
            <a:endParaRPr lang="zh-CN" altLang="zh-CN" sz="2400" kern="100" dirty="0">
              <a:latin typeface="Calibri" panose="020F0502020204030204" pitchFamily="34" charset="0"/>
              <a:cs typeface="Times New Roman" panose="02020603050405020304" pitchFamily="18" charset="0"/>
            </a:endParaRPr>
          </a:p>
          <a:p>
            <a:pPr marL="0" indent="0">
              <a:buNone/>
            </a:pPr>
            <a:r>
              <a:rPr lang="en-US" altLang="zh-CN" sz="2400" kern="0" dirty="0">
                <a:solidFill>
                  <a:srgbClr val="000000"/>
                </a:solidFill>
                <a:latin typeface="Menlo" panose="020B0609030804020204" pitchFamily="49" charset="0"/>
                <a:cs typeface="Times New Roman" panose="02020603050405020304" pitchFamily="18" charset="0"/>
              </a:rPr>
              <a:t>		</a:t>
            </a:r>
            <a:r>
              <a:rPr lang="en-US" altLang="zh-CN" sz="2400" b="1" kern="0" dirty="0">
                <a:solidFill>
                  <a:srgbClr val="7F0055"/>
                </a:solidFill>
                <a:latin typeface="Menlo" panose="020B0609030804020204" pitchFamily="49" charset="0"/>
                <a:cs typeface="Times New Roman" panose="02020603050405020304" pitchFamily="18" charset="0"/>
              </a:rPr>
              <a:t>for</a:t>
            </a:r>
            <a:r>
              <a:rPr lang="en-US" altLang="zh-CN" sz="2400" kern="0" dirty="0">
                <a:solidFill>
                  <a:srgbClr val="000000"/>
                </a:solidFill>
                <a:latin typeface="Menlo" panose="020B0609030804020204" pitchFamily="49" charset="0"/>
                <a:cs typeface="Times New Roman" panose="02020603050405020304" pitchFamily="18" charset="0"/>
              </a:rPr>
              <a:t>(</a:t>
            </a:r>
            <a:r>
              <a:rPr lang="en-US" altLang="zh-CN" sz="2400" b="1" kern="0" dirty="0" err="1">
                <a:solidFill>
                  <a:srgbClr val="7F0055"/>
                </a:solidFill>
                <a:latin typeface="Menlo" panose="020B0609030804020204" pitchFamily="49" charset="0"/>
                <a:cs typeface="Times New Roman" panose="02020603050405020304" pitchFamily="18" charset="0"/>
              </a:rPr>
              <a:t>int</a:t>
            </a:r>
            <a:r>
              <a:rPr lang="en-US" altLang="zh-CN" sz="2400" kern="0" dirty="0">
                <a:solidFill>
                  <a:srgbClr val="000000"/>
                </a:solidFill>
                <a:latin typeface="Menlo" panose="020B0609030804020204" pitchFamily="49" charset="0"/>
                <a:cs typeface="Times New Roman" panose="02020603050405020304" pitchFamily="18" charset="0"/>
              </a:rPr>
              <a:t> </a:t>
            </a:r>
            <a:r>
              <a:rPr lang="en-US" altLang="zh-CN" sz="2400" kern="0" dirty="0" err="1">
                <a:solidFill>
                  <a:srgbClr val="6A3E3E"/>
                </a:solidFill>
                <a:latin typeface="Menlo" panose="020B0609030804020204" pitchFamily="49" charset="0"/>
                <a:cs typeface="Times New Roman" panose="02020603050405020304" pitchFamily="18" charset="0"/>
              </a:rPr>
              <a:t>i</a:t>
            </a:r>
            <a:r>
              <a:rPr lang="en-US" altLang="zh-CN" sz="2400" kern="0" dirty="0">
                <a:solidFill>
                  <a:srgbClr val="000000"/>
                </a:solidFill>
                <a:latin typeface="Menlo" panose="020B0609030804020204" pitchFamily="49" charset="0"/>
                <a:cs typeface="Times New Roman" panose="02020603050405020304" pitchFamily="18" charset="0"/>
              </a:rPr>
              <a:t>=0;</a:t>
            </a:r>
            <a:r>
              <a:rPr lang="en-US" altLang="zh-CN" sz="2400" kern="0" dirty="0">
                <a:solidFill>
                  <a:srgbClr val="6A3E3E"/>
                </a:solidFill>
                <a:latin typeface="Menlo" panose="020B0609030804020204" pitchFamily="49" charset="0"/>
                <a:cs typeface="Times New Roman" panose="02020603050405020304" pitchFamily="18" charset="0"/>
              </a:rPr>
              <a:t>i</a:t>
            </a:r>
            <a:r>
              <a:rPr lang="en-US" altLang="zh-CN" sz="2400" kern="0" dirty="0">
                <a:solidFill>
                  <a:srgbClr val="000000"/>
                </a:solidFill>
                <a:latin typeface="Menlo" panose="020B0609030804020204" pitchFamily="49" charset="0"/>
                <a:cs typeface="Times New Roman" panose="02020603050405020304" pitchFamily="18" charset="0"/>
              </a:rPr>
              <a:t>&lt;10;</a:t>
            </a:r>
            <a:r>
              <a:rPr lang="en-US" altLang="zh-CN" sz="2400" kern="0" dirty="0">
                <a:solidFill>
                  <a:srgbClr val="6A3E3E"/>
                </a:solidFill>
                <a:latin typeface="Menlo" panose="020B0609030804020204" pitchFamily="49" charset="0"/>
                <a:cs typeface="Times New Roman" panose="02020603050405020304" pitchFamily="18" charset="0"/>
              </a:rPr>
              <a:t>i</a:t>
            </a:r>
            <a:r>
              <a:rPr lang="en-US" altLang="zh-CN" sz="2400" kern="0" dirty="0">
                <a:solidFill>
                  <a:srgbClr val="000000"/>
                </a:solidFill>
                <a:latin typeface="Menlo" panose="020B0609030804020204" pitchFamily="49" charset="0"/>
                <a:cs typeface="Times New Roman" panose="02020603050405020304" pitchFamily="18" charset="0"/>
              </a:rPr>
              <a:t>++) {</a:t>
            </a:r>
            <a:endParaRPr lang="zh-CN" altLang="zh-CN" sz="2400" kern="100" dirty="0">
              <a:latin typeface="Calibri" panose="020F0502020204030204" pitchFamily="34" charset="0"/>
              <a:cs typeface="Times New Roman" panose="02020603050405020304" pitchFamily="18" charset="0"/>
            </a:endParaRPr>
          </a:p>
          <a:p>
            <a:pPr marL="0" indent="0">
              <a:buNone/>
            </a:pPr>
            <a:r>
              <a:rPr lang="en-US" altLang="zh-CN" sz="2400" kern="0" dirty="0">
                <a:solidFill>
                  <a:srgbClr val="000000"/>
                </a:solidFill>
                <a:latin typeface="Menlo" panose="020B0609030804020204" pitchFamily="49" charset="0"/>
                <a:cs typeface="Times New Roman" panose="02020603050405020304" pitchFamily="18" charset="0"/>
              </a:rPr>
              <a:t>			</a:t>
            </a:r>
            <a:r>
              <a:rPr lang="en-US" altLang="zh-CN" sz="2400" kern="0" dirty="0" err="1">
                <a:solidFill>
                  <a:srgbClr val="000000"/>
                </a:solidFill>
                <a:latin typeface="Menlo" panose="020B0609030804020204" pitchFamily="49" charset="0"/>
                <a:cs typeface="Times New Roman" panose="02020603050405020304" pitchFamily="18" charset="0"/>
              </a:rPr>
              <a:t>OrderInfo</a:t>
            </a:r>
            <a:r>
              <a:rPr lang="en-US" altLang="zh-CN" sz="2400" kern="0" dirty="0">
                <a:solidFill>
                  <a:srgbClr val="000000"/>
                </a:solidFill>
                <a:latin typeface="Menlo" panose="020B0609030804020204" pitchFamily="49" charset="0"/>
                <a:cs typeface="Times New Roman" panose="02020603050405020304" pitchFamily="18" charset="0"/>
              </a:rPr>
              <a:t> </a:t>
            </a:r>
            <a:r>
              <a:rPr lang="en-US" altLang="zh-CN" sz="2400" kern="0" dirty="0" err="1">
                <a:solidFill>
                  <a:srgbClr val="6A3E3E"/>
                </a:solidFill>
                <a:latin typeface="Menlo" panose="020B0609030804020204" pitchFamily="49" charset="0"/>
                <a:cs typeface="Times New Roman" panose="02020603050405020304" pitchFamily="18" charset="0"/>
              </a:rPr>
              <a:t>orderInfo</a:t>
            </a:r>
            <a:r>
              <a:rPr lang="en-US" altLang="zh-CN" sz="2400" kern="0" dirty="0">
                <a:solidFill>
                  <a:srgbClr val="000000"/>
                </a:solidFill>
                <a:latin typeface="Menlo" panose="020B0609030804020204" pitchFamily="49" charset="0"/>
                <a:cs typeface="Times New Roman" panose="02020603050405020304" pitchFamily="18" charset="0"/>
              </a:rPr>
              <a:t> = </a:t>
            </a:r>
            <a:r>
              <a:rPr lang="en-US" altLang="zh-CN" sz="2400" b="1" kern="0" dirty="0">
                <a:solidFill>
                  <a:srgbClr val="7F0055"/>
                </a:solidFill>
                <a:latin typeface="Menlo" panose="020B0609030804020204" pitchFamily="49" charset="0"/>
                <a:cs typeface="Times New Roman" panose="02020603050405020304" pitchFamily="18" charset="0"/>
              </a:rPr>
              <a:t>new</a:t>
            </a:r>
            <a:r>
              <a:rPr lang="en-US" altLang="zh-CN" sz="2400" kern="0" dirty="0">
                <a:solidFill>
                  <a:srgbClr val="000000"/>
                </a:solidFill>
                <a:latin typeface="Menlo" panose="020B0609030804020204" pitchFamily="49" charset="0"/>
                <a:cs typeface="Times New Roman" panose="02020603050405020304" pitchFamily="18" charset="0"/>
              </a:rPr>
              <a:t> </a:t>
            </a:r>
            <a:r>
              <a:rPr lang="en-US" altLang="zh-CN" sz="2400" kern="0" dirty="0" err="1">
                <a:solidFill>
                  <a:srgbClr val="000000"/>
                </a:solidFill>
                <a:latin typeface="Menlo" panose="020B0609030804020204" pitchFamily="49" charset="0"/>
                <a:cs typeface="Times New Roman" panose="02020603050405020304" pitchFamily="18" charset="0"/>
              </a:rPr>
              <a:t>OrderInfo</a:t>
            </a:r>
            <a:r>
              <a:rPr lang="en-US" altLang="zh-CN" sz="2400" kern="0" dirty="0">
                <a:solidFill>
                  <a:srgbClr val="000000"/>
                </a:solidFill>
                <a:latin typeface="Menlo" panose="020B0609030804020204" pitchFamily="49" charset="0"/>
                <a:cs typeface="Times New Roman" panose="02020603050405020304" pitchFamily="18" charset="0"/>
              </a:rPr>
              <a:t>();</a:t>
            </a:r>
            <a:endParaRPr lang="zh-CN" altLang="zh-CN" sz="2400" kern="100" dirty="0">
              <a:latin typeface="Calibri" panose="020F0502020204030204" pitchFamily="34" charset="0"/>
              <a:cs typeface="Times New Roman" panose="02020603050405020304" pitchFamily="18" charset="0"/>
            </a:endParaRPr>
          </a:p>
          <a:p>
            <a:pPr marL="0" indent="0">
              <a:buNone/>
            </a:pPr>
            <a:r>
              <a:rPr lang="en-US" altLang="zh-CN" sz="2400" kern="0" dirty="0">
                <a:solidFill>
                  <a:srgbClr val="000000"/>
                </a:solidFill>
                <a:latin typeface="Menlo" panose="020B0609030804020204" pitchFamily="49" charset="0"/>
                <a:cs typeface="Times New Roman" panose="02020603050405020304" pitchFamily="18" charset="0"/>
              </a:rPr>
              <a:t>			</a:t>
            </a:r>
            <a:r>
              <a:rPr lang="en-US" altLang="zh-CN" sz="2400" kern="0" dirty="0" err="1">
                <a:solidFill>
                  <a:srgbClr val="6A3E3E"/>
                </a:solidFill>
                <a:latin typeface="Menlo" panose="020B0609030804020204" pitchFamily="49" charset="0"/>
                <a:cs typeface="Times New Roman" panose="02020603050405020304" pitchFamily="18" charset="0"/>
              </a:rPr>
              <a:t>orderInfo</a:t>
            </a:r>
            <a:r>
              <a:rPr lang="en-US" altLang="zh-CN" sz="2400" kern="0" dirty="0" err="1">
                <a:solidFill>
                  <a:srgbClr val="000000"/>
                </a:solidFill>
                <a:latin typeface="Menlo" panose="020B0609030804020204" pitchFamily="49" charset="0"/>
                <a:cs typeface="Times New Roman" panose="02020603050405020304" pitchFamily="18" charset="0"/>
              </a:rPr>
              <a:t>.setUid</a:t>
            </a:r>
            <a:r>
              <a:rPr lang="en-US" altLang="zh-CN" sz="2400" kern="0" dirty="0">
                <a:solidFill>
                  <a:srgbClr val="000000"/>
                </a:solidFill>
                <a:latin typeface="Menlo" panose="020B0609030804020204" pitchFamily="49" charset="0"/>
                <a:cs typeface="Times New Roman" panose="02020603050405020304" pitchFamily="18" charset="0"/>
              </a:rPr>
              <a:t>(1000+</a:t>
            </a:r>
            <a:r>
              <a:rPr lang="en-US" altLang="zh-CN" sz="2400" kern="0" dirty="0">
                <a:solidFill>
                  <a:srgbClr val="6A3E3E"/>
                </a:solidFill>
                <a:latin typeface="Menlo" panose="020B0609030804020204" pitchFamily="49" charset="0"/>
                <a:cs typeface="Times New Roman" panose="02020603050405020304" pitchFamily="18" charset="0"/>
              </a:rPr>
              <a:t>i</a:t>
            </a:r>
            <a:r>
              <a:rPr lang="en-US" altLang="zh-CN" sz="2400" kern="0" dirty="0">
                <a:solidFill>
                  <a:srgbClr val="000000"/>
                </a:solidFill>
                <a:latin typeface="Menlo" panose="020B0609030804020204" pitchFamily="49" charset="0"/>
                <a:cs typeface="Times New Roman" panose="02020603050405020304" pitchFamily="18" charset="0"/>
              </a:rPr>
              <a:t>);</a:t>
            </a:r>
            <a:endParaRPr lang="zh-CN" altLang="zh-CN" sz="2400" kern="100" dirty="0">
              <a:latin typeface="Calibri" panose="020F0502020204030204" pitchFamily="34" charset="0"/>
              <a:cs typeface="Times New Roman" panose="02020603050405020304" pitchFamily="18" charset="0"/>
            </a:endParaRPr>
          </a:p>
          <a:p>
            <a:pPr marL="0" indent="0">
              <a:buNone/>
            </a:pPr>
            <a:r>
              <a:rPr lang="en-US" altLang="zh-CN" sz="2400" kern="0" dirty="0">
                <a:solidFill>
                  <a:srgbClr val="000000"/>
                </a:solidFill>
                <a:latin typeface="Menlo" panose="020B0609030804020204" pitchFamily="49" charset="0"/>
                <a:cs typeface="Times New Roman" panose="02020603050405020304" pitchFamily="18" charset="0"/>
              </a:rPr>
              <a:t>			</a:t>
            </a:r>
            <a:r>
              <a:rPr lang="en-US" altLang="zh-CN" sz="2400" kern="0" dirty="0" err="1">
                <a:solidFill>
                  <a:srgbClr val="6A3E3E"/>
                </a:solidFill>
                <a:latin typeface="Menlo" panose="020B0609030804020204" pitchFamily="49" charset="0"/>
                <a:cs typeface="Times New Roman" panose="02020603050405020304" pitchFamily="18" charset="0"/>
              </a:rPr>
              <a:t>orderInfo</a:t>
            </a:r>
            <a:r>
              <a:rPr lang="en-US" altLang="zh-CN" sz="2400" kern="0" dirty="0" err="1">
                <a:solidFill>
                  <a:srgbClr val="000000"/>
                </a:solidFill>
                <a:latin typeface="Menlo" panose="020B0609030804020204" pitchFamily="49" charset="0"/>
                <a:cs typeface="Times New Roman" panose="02020603050405020304" pitchFamily="18" charset="0"/>
              </a:rPr>
              <a:t>.setStatus</a:t>
            </a:r>
            <a:r>
              <a:rPr lang="en-US" altLang="zh-CN" sz="2400" kern="0" dirty="0">
                <a:solidFill>
                  <a:srgbClr val="000000"/>
                </a:solidFill>
                <a:latin typeface="Menlo" panose="020B0609030804020204" pitchFamily="49" charset="0"/>
                <a:cs typeface="Times New Roman" panose="02020603050405020304" pitchFamily="18" charset="0"/>
              </a:rPr>
              <a:t>(</a:t>
            </a:r>
            <a:r>
              <a:rPr lang="en-US" altLang="zh-CN" sz="2400" kern="0" dirty="0">
                <a:solidFill>
                  <a:srgbClr val="2A00FF"/>
                </a:solidFill>
                <a:latin typeface="Menlo" panose="020B0609030804020204" pitchFamily="49" charset="0"/>
                <a:cs typeface="Times New Roman" panose="02020603050405020304" pitchFamily="18" charset="0"/>
              </a:rPr>
              <a:t>"save"</a:t>
            </a:r>
            <a:r>
              <a:rPr lang="en-US" altLang="zh-CN" sz="2400" kern="0" dirty="0">
                <a:solidFill>
                  <a:srgbClr val="000000"/>
                </a:solidFill>
                <a:latin typeface="Menlo" panose="020B0609030804020204" pitchFamily="49" charset="0"/>
                <a:cs typeface="Times New Roman" panose="02020603050405020304" pitchFamily="18" charset="0"/>
              </a:rPr>
              <a:t>);</a:t>
            </a:r>
            <a:endParaRPr lang="zh-CN" altLang="zh-CN" sz="2400" kern="100" dirty="0">
              <a:latin typeface="Calibri" panose="020F0502020204030204" pitchFamily="34" charset="0"/>
              <a:cs typeface="Times New Roman" panose="02020603050405020304" pitchFamily="18" charset="0"/>
            </a:endParaRPr>
          </a:p>
          <a:p>
            <a:pPr marL="0" indent="0">
              <a:buNone/>
            </a:pPr>
            <a:r>
              <a:rPr lang="en-US" altLang="zh-CN" sz="2400" kern="0" dirty="0">
                <a:solidFill>
                  <a:srgbClr val="000000"/>
                </a:solidFill>
                <a:latin typeface="Menlo" panose="020B0609030804020204" pitchFamily="49" charset="0"/>
                <a:cs typeface="Times New Roman" panose="02020603050405020304" pitchFamily="18" charset="0"/>
              </a:rPr>
              <a:t>			</a:t>
            </a:r>
            <a:r>
              <a:rPr lang="en-US" altLang="zh-CN" sz="2400" kern="0" dirty="0" err="1">
                <a:solidFill>
                  <a:srgbClr val="0000C0"/>
                </a:solidFill>
                <a:latin typeface="Menlo" panose="020B0609030804020204" pitchFamily="49" charset="0"/>
                <a:cs typeface="Times New Roman" panose="02020603050405020304" pitchFamily="18" charset="0"/>
              </a:rPr>
              <a:t>orderInfoService</a:t>
            </a:r>
            <a:r>
              <a:rPr lang="en-US" altLang="zh-CN" sz="2400" kern="0" dirty="0" err="1">
                <a:solidFill>
                  <a:srgbClr val="000000"/>
                </a:solidFill>
                <a:latin typeface="Menlo" panose="020B0609030804020204" pitchFamily="49" charset="0"/>
                <a:cs typeface="Times New Roman" panose="02020603050405020304" pitchFamily="18" charset="0"/>
              </a:rPr>
              <a:t>.save</a:t>
            </a:r>
            <a:r>
              <a:rPr lang="en-US" altLang="zh-CN" sz="2400" kern="0" dirty="0">
                <a:solidFill>
                  <a:srgbClr val="000000"/>
                </a:solidFill>
                <a:latin typeface="Menlo" panose="020B0609030804020204" pitchFamily="49" charset="0"/>
                <a:cs typeface="Times New Roman" panose="02020603050405020304" pitchFamily="18" charset="0"/>
              </a:rPr>
              <a:t>(</a:t>
            </a:r>
            <a:r>
              <a:rPr lang="en-US" altLang="zh-CN" sz="2400" kern="0" dirty="0" err="1">
                <a:solidFill>
                  <a:srgbClr val="6A3E3E"/>
                </a:solidFill>
                <a:latin typeface="Menlo" panose="020B0609030804020204" pitchFamily="49" charset="0"/>
                <a:cs typeface="Times New Roman" panose="02020603050405020304" pitchFamily="18" charset="0"/>
              </a:rPr>
              <a:t>orderInfo</a:t>
            </a:r>
            <a:r>
              <a:rPr lang="en-US" altLang="zh-CN" sz="2400" kern="0" dirty="0">
                <a:solidFill>
                  <a:srgbClr val="000000"/>
                </a:solidFill>
                <a:latin typeface="Menlo" panose="020B0609030804020204" pitchFamily="49" charset="0"/>
                <a:cs typeface="Times New Roman" panose="02020603050405020304" pitchFamily="18" charset="0"/>
              </a:rPr>
              <a:t>);</a:t>
            </a:r>
            <a:endParaRPr lang="zh-CN" altLang="zh-CN" sz="2400" kern="100" dirty="0">
              <a:latin typeface="Calibri" panose="020F0502020204030204" pitchFamily="34" charset="0"/>
              <a:cs typeface="Times New Roman" panose="02020603050405020304" pitchFamily="18" charset="0"/>
            </a:endParaRPr>
          </a:p>
          <a:p>
            <a:pPr marL="0" indent="0">
              <a:buNone/>
            </a:pPr>
            <a:r>
              <a:rPr lang="en-US" altLang="zh-CN" sz="2400" kern="0" dirty="0">
                <a:solidFill>
                  <a:srgbClr val="000000"/>
                </a:solidFill>
                <a:latin typeface="Menlo" panose="020B0609030804020204" pitchFamily="49" charset="0"/>
                <a:cs typeface="Times New Roman" panose="02020603050405020304" pitchFamily="18" charset="0"/>
              </a:rPr>
              <a:t>		}</a:t>
            </a:r>
            <a:endParaRPr lang="zh-CN" altLang="zh-CN" sz="2400" kern="100" dirty="0">
              <a:latin typeface="Calibri" panose="020F0502020204030204" pitchFamily="34" charset="0"/>
              <a:cs typeface="Times New Roman" panose="02020603050405020304" pitchFamily="18" charset="0"/>
            </a:endParaRPr>
          </a:p>
          <a:p>
            <a:pPr marL="0" indent="0">
              <a:buNone/>
            </a:pPr>
            <a:r>
              <a:rPr lang="en-US" altLang="zh-CN" sz="2400" kern="0" dirty="0">
                <a:solidFill>
                  <a:srgbClr val="000000"/>
                </a:solidFill>
                <a:latin typeface="Menlo" panose="020B0609030804020204" pitchFamily="49" charset="0"/>
                <a:cs typeface="Times New Roman" panose="02020603050405020304" pitchFamily="18" charset="0"/>
              </a:rPr>
              <a:t>	}</a:t>
            </a:r>
            <a:endParaRPr lang="zh-CN" altLang="zh-CN" sz="2400" kern="100" dirty="0">
              <a:latin typeface="Calibri" panose="020F0502020204030204" pitchFamily="34" charset="0"/>
              <a:cs typeface="Times New Roman" panose="02020603050405020304" pitchFamily="18" charset="0"/>
            </a:endParaRPr>
          </a:p>
          <a:p>
            <a:pPr marL="0" indent="0">
              <a:buNone/>
            </a:pPr>
            <a:r>
              <a:rPr lang="en-US" altLang="zh-CN" sz="2400" kern="0" dirty="0">
                <a:latin typeface="Menlo" panose="020B0609030804020204" pitchFamily="49" charset="0"/>
                <a:cs typeface="Times New Roman" panose="02020603050405020304" pitchFamily="18" charset="0"/>
              </a:rPr>
              <a:t> </a:t>
            </a:r>
            <a:endParaRPr lang="zh-CN" altLang="zh-CN" sz="2400" kern="100" dirty="0">
              <a:latin typeface="Calibri" panose="020F0502020204030204" pitchFamily="34" charset="0"/>
              <a:cs typeface="Times New Roman" panose="02020603050405020304" pitchFamily="18" charset="0"/>
            </a:endParaRPr>
          </a:p>
          <a:p>
            <a:pPr marL="0" indent="0">
              <a:buNone/>
            </a:pPr>
            <a:r>
              <a:rPr lang="en-US" altLang="zh-CN" sz="2400" kern="0" dirty="0">
                <a:solidFill>
                  <a:srgbClr val="000000"/>
                </a:solidFill>
                <a:latin typeface="Menlo" panose="020B0609030804020204" pitchFamily="49" charset="0"/>
                <a:cs typeface="Times New Roman" panose="02020603050405020304" pitchFamily="18" charset="0"/>
              </a:rPr>
              <a:t>}</a:t>
            </a:r>
            <a:endParaRPr lang="zh-CN" altLang="zh-CN" sz="2400" kern="100" dirty="0">
              <a:latin typeface="Calibri" panose="020F0502020204030204" pitchFamily="34" charset="0"/>
              <a:cs typeface="Times New Roman" panose="02020603050405020304" pitchFamily="18" charset="0"/>
            </a:endParaRPr>
          </a:p>
          <a:p>
            <a:pPr marL="0" indent="0">
              <a:lnSpc>
                <a:spcPct val="150000"/>
              </a:lnSpc>
              <a:spcBef>
                <a:spcPts val="1125"/>
              </a:spcBef>
              <a:spcAft>
                <a:spcPts val="1125"/>
              </a:spcAft>
              <a:buNone/>
            </a:pPr>
            <a:endParaRPr lang="zh-CN" altLang="zh-CN" sz="4000" dirty="0">
              <a:latin typeface="宋体" panose="02010600030101010101" pitchFamily="2" charset="-122"/>
              <a:cs typeface="宋体" panose="02010600030101010101" pitchFamily="2" charset="-122"/>
            </a:endParaRPr>
          </a:p>
        </p:txBody>
      </p:sp>
    </p:spTree>
    <p:extLst>
      <p:ext uri="{BB962C8B-B14F-4D97-AF65-F5344CB8AC3E}">
        <p14:creationId xmlns:p14="http://schemas.microsoft.com/office/powerpoint/2010/main" val="330491501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zh-CN" b="1" dirty="0"/>
              <a:t>二、集成</a:t>
            </a:r>
            <a:r>
              <a:rPr lang="en-US" altLang="zh-CN" b="1" dirty="0" err="1"/>
              <a:t>Sharding-jdbc</a:t>
            </a:r>
            <a:endParaRPr lang="zh-CN" altLang="zh-CN" dirty="0"/>
          </a:p>
        </p:txBody>
      </p:sp>
      <p:sp>
        <p:nvSpPr>
          <p:cNvPr id="3" name="内容占位符 2"/>
          <p:cNvSpPr>
            <a:spLocks noGrp="1"/>
          </p:cNvSpPr>
          <p:nvPr>
            <p:ph idx="1"/>
          </p:nvPr>
        </p:nvSpPr>
        <p:spPr/>
        <p:txBody>
          <a:bodyPr>
            <a:normAutofit fontScale="62500" lnSpcReduction="20000"/>
          </a:bodyPr>
          <a:lstStyle/>
          <a:p>
            <a:pPr marL="0" indent="0">
              <a:lnSpc>
                <a:spcPct val="150000"/>
              </a:lnSpc>
              <a:spcBef>
                <a:spcPts val="1125"/>
              </a:spcBef>
              <a:spcAft>
                <a:spcPts val="1125"/>
              </a:spcAft>
              <a:buNone/>
            </a:pPr>
            <a:r>
              <a:rPr lang="en-US" altLang="zh-CN" b="1" dirty="0"/>
              <a:t>2.1 </a:t>
            </a:r>
            <a:r>
              <a:rPr lang="zh-CN" altLang="zh-CN" b="1" dirty="0"/>
              <a:t>引入依赖</a:t>
            </a:r>
            <a:endParaRPr lang="zh-CN" altLang="zh-CN" dirty="0"/>
          </a:p>
          <a:p>
            <a:pPr marL="0" indent="0">
              <a:lnSpc>
                <a:spcPct val="170000"/>
              </a:lnSpc>
              <a:buNone/>
            </a:pPr>
            <a:r>
              <a:rPr lang="en-US" altLang="zh-CN" sz="4000" kern="0" dirty="0">
                <a:solidFill>
                  <a:srgbClr val="3F5FBF"/>
                </a:solidFill>
                <a:latin typeface="Menlo" panose="020B0609030804020204" pitchFamily="49" charset="0"/>
                <a:cs typeface="Times New Roman" panose="02020603050405020304" pitchFamily="18" charset="0"/>
              </a:rPr>
              <a:t>&lt;!-- </a:t>
            </a:r>
            <a:r>
              <a:rPr lang="en-US" altLang="zh-CN" sz="4000" u="sng" kern="0" dirty="0" err="1">
                <a:solidFill>
                  <a:srgbClr val="3F5FBF"/>
                </a:solidFill>
                <a:latin typeface="Menlo" panose="020B0609030804020204" pitchFamily="49" charset="0"/>
                <a:cs typeface="Times New Roman" panose="02020603050405020304" pitchFamily="18" charset="0"/>
              </a:rPr>
              <a:t>sharding</a:t>
            </a:r>
            <a:r>
              <a:rPr lang="en-US" altLang="zh-CN" sz="4000" kern="0" dirty="0" err="1">
                <a:solidFill>
                  <a:srgbClr val="3F5FBF"/>
                </a:solidFill>
                <a:latin typeface="Menlo" panose="020B0609030804020204" pitchFamily="49" charset="0"/>
                <a:cs typeface="Times New Roman" panose="02020603050405020304" pitchFamily="18" charset="0"/>
              </a:rPr>
              <a:t>-</a:t>
            </a:r>
            <a:r>
              <a:rPr lang="en-US" altLang="zh-CN" sz="4000" u="sng" kern="0" dirty="0" err="1">
                <a:solidFill>
                  <a:srgbClr val="3F5FBF"/>
                </a:solidFill>
                <a:latin typeface="Menlo" panose="020B0609030804020204" pitchFamily="49" charset="0"/>
                <a:cs typeface="Times New Roman" panose="02020603050405020304" pitchFamily="18" charset="0"/>
              </a:rPr>
              <a:t>jdbc</a:t>
            </a:r>
            <a:r>
              <a:rPr lang="en-US" altLang="zh-CN" sz="4000" kern="0" dirty="0">
                <a:solidFill>
                  <a:srgbClr val="3F5FBF"/>
                </a:solidFill>
                <a:latin typeface="Menlo" panose="020B0609030804020204" pitchFamily="49" charset="0"/>
                <a:cs typeface="Times New Roman" panose="02020603050405020304" pitchFamily="18" charset="0"/>
              </a:rPr>
              <a:t> starter --&gt;</a:t>
            </a:r>
            <a:endParaRPr lang="zh-CN" altLang="zh-CN" sz="4000" kern="100" dirty="0">
              <a:latin typeface="Calibri" panose="020F0502020204030204" pitchFamily="34" charset="0"/>
              <a:cs typeface="Times New Roman" panose="02020603050405020304" pitchFamily="18" charset="0"/>
            </a:endParaRPr>
          </a:p>
          <a:p>
            <a:pPr marL="0" indent="0">
              <a:lnSpc>
                <a:spcPct val="170000"/>
              </a:lnSpc>
              <a:buNone/>
            </a:pPr>
            <a:r>
              <a:rPr lang="en-US" altLang="zh-CN" sz="3300" kern="0" dirty="0">
                <a:solidFill>
                  <a:srgbClr val="008080"/>
                </a:solidFill>
                <a:latin typeface="Menlo" panose="020B0609030804020204" pitchFamily="49" charset="0"/>
                <a:cs typeface="Times New Roman" panose="02020603050405020304" pitchFamily="18" charset="0"/>
              </a:rPr>
              <a:t>&lt;</a:t>
            </a:r>
            <a:r>
              <a:rPr lang="en-US" altLang="zh-CN" sz="3300" kern="0" dirty="0">
                <a:solidFill>
                  <a:srgbClr val="3F7F7F"/>
                </a:solidFill>
                <a:latin typeface="Menlo" panose="020B0609030804020204" pitchFamily="49" charset="0"/>
                <a:cs typeface="Times New Roman" panose="02020603050405020304" pitchFamily="18" charset="0"/>
              </a:rPr>
              <a:t>dependency</a:t>
            </a:r>
            <a:r>
              <a:rPr lang="en-US" altLang="zh-CN" sz="3300" kern="0" dirty="0">
                <a:solidFill>
                  <a:srgbClr val="008080"/>
                </a:solidFill>
                <a:latin typeface="Menlo" panose="020B0609030804020204" pitchFamily="49" charset="0"/>
                <a:cs typeface="Times New Roman" panose="02020603050405020304" pitchFamily="18" charset="0"/>
              </a:rPr>
              <a:t>&gt;</a:t>
            </a:r>
            <a:endParaRPr lang="zh-CN" altLang="zh-CN" sz="3300" kern="100" dirty="0">
              <a:latin typeface="Calibri" panose="020F0502020204030204" pitchFamily="34" charset="0"/>
              <a:cs typeface="Times New Roman" panose="02020603050405020304" pitchFamily="18" charset="0"/>
            </a:endParaRPr>
          </a:p>
          <a:p>
            <a:pPr marL="0" indent="0">
              <a:lnSpc>
                <a:spcPct val="170000"/>
              </a:lnSpc>
              <a:buNone/>
            </a:pPr>
            <a:r>
              <a:rPr lang="en-US" altLang="zh-CN" sz="3300" kern="0" dirty="0">
                <a:solidFill>
                  <a:srgbClr val="000000"/>
                </a:solidFill>
                <a:latin typeface="Menlo" panose="020B0609030804020204" pitchFamily="49" charset="0"/>
                <a:cs typeface="Times New Roman" panose="02020603050405020304" pitchFamily="18" charset="0"/>
              </a:rPr>
              <a:t>            </a:t>
            </a:r>
            <a:r>
              <a:rPr lang="en-US" altLang="zh-CN" sz="3300" kern="0" dirty="0">
                <a:solidFill>
                  <a:srgbClr val="008080"/>
                </a:solidFill>
                <a:latin typeface="Menlo" panose="020B0609030804020204" pitchFamily="49" charset="0"/>
                <a:cs typeface="Times New Roman" panose="02020603050405020304" pitchFamily="18" charset="0"/>
              </a:rPr>
              <a:t>&lt;</a:t>
            </a:r>
            <a:r>
              <a:rPr lang="en-US" altLang="zh-CN" sz="3300" kern="0" dirty="0" err="1">
                <a:solidFill>
                  <a:srgbClr val="3F7F7F"/>
                </a:solidFill>
                <a:latin typeface="Menlo" panose="020B0609030804020204" pitchFamily="49" charset="0"/>
                <a:cs typeface="Times New Roman" panose="02020603050405020304" pitchFamily="18" charset="0"/>
              </a:rPr>
              <a:t>groupId</a:t>
            </a:r>
            <a:r>
              <a:rPr lang="en-US" altLang="zh-CN" sz="3300" kern="0" dirty="0">
                <a:solidFill>
                  <a:srgbClr val="008080"/>
                </a:solidFill>
                <a:latin typeface="Menlo" panose="020B0609030804020204" pitchFamily="49" charset="0"/>
                <a:cs typeface="Times New Roman" panose="02020603050405020304" pitchFamily="18" charset="0"/>
              </a:rPr>
              <a:t>&gt;</a:t>
            </a:r>
            <a:r>
              <a:rPr lang="en-US" altLang="zh-CN" sz="3300" kern="0" dirty="0" err="1">
                <a:solidFill>
                  <a:srgbClr val="000000"/>
                </a:solidFill>
                <a:latin typeface="Menlo" panose="020B0609030804020204" pitchFamily="49" charset="0"/>
                <a:cs typeface="Times New Roman" panose="02020603050405020304" pitchFamily="18" charset="0"/>
              </a:rPr>
              <a:t>io.shardingsphere</a:t>
            </a:r>
            <a:r>
              <a:rPr lang="en-US" altLang="zh-CN" sz="3300" kern="0" dirty="0">
                <a:solidFill>
                  <a:srgbClr val="008080"/>
                </a:solidFill>
                <a:latin typeface="Menlo" panose="020B0609030804020204" pitchFamily="49" charset="0"/>
                <a:cs typeface="Times New Roman" panose="02020603050405020304" pitchFamily="18" charset="0"/>
              </a:rPr>
              <a:t>&lt;/</a:t>
            </a:r>
            <a:r>
              <a:rPr lang="en-US" altLang="zh-CN" sz="3300" kern="0" dirty="0" err="1">
                <a:solidFill>
                  <a:srgbClr val="3F7F7F"/>
                </a:solidFill>
                <a:latin typeface="Menlo" panose="020B0609030804020204" pitchFamily="49" charset="0"/>
                <a:cs typeface="Times New Roman" panose="02020603050405020304" pitchFamily="18" charset="0"/>
              </a:rPr>
              <a:t>groupId</a:t>
            </a:r>
            <a:r>
              <a:rPr lang="en-US" altLang="zh-CN" sz="3300" kern="0" dirty="0">
                <a:solidFill>
                  <a:srgbClr val="008080"/>
                </a:solidFill>
                <a:latin typeface="Menlo" panose="020B0609030804020204" pitchFamily="49" charset="0"/>
                <a:cs typeface="Times New Roman" panose="02020603050405020304" pitchFamily="18" charset="0"/>
              </a:rPr>
              <a:t>&gt;</a:t>
            </a:r>
            <a:endParaRPr lang="zh-CN" altLang="zh-CN" sz="3300" kern="100" dirty="0">
              <a:latin typeface="Calibri" panose="020F0502020204030204" pitchFamily="34" charset="0"/>
              <a:cs typeface="Times New Roman" panose="02020603050405020304" pitchFamily="18" charset="0"/>
            </a:endParaRPr>
          </a:p>
          <a:p>
            <a:pPr marL="0" indent="0">
              <a:lnSpc>
                <a:spcPct val="170000"/>
              </a:lnSpc>
              <a:buNone/>
            </a:pPr>
            <a:r>
              <a:rPr lang="en-US" altLang="zh-CN" sz="3300" kern="0" dirty="0">
                <a:solidFill>
                  <a:srgbClr val="000000"/>
                </a:solidFill>
                <a:latin typeface="Menlo" panose="020B0609030804020204" pitchFamily="49" charset="0"/>
                <a:cs typeface="Times New Roman" panose="02020603050405020304" pitchFamily="18" charset="0"/>
              </a:rPr>
              <a:t>            </a:t>
            </a:r>
            <a:r>
              <a:rPr lang="en-US" altLang="zh-CN" sz="3300" kern="0" dirty="0">
                <a:solidFill>
                  <a:srgbClr val="008080"/>
                </a:solidFill>
                <a:latin typeface="Menlo" panose="020B0609030804020204" pitchFamily="49" charset="0"/>
                <a:cs typeface="Times New Roman" panose="02020603050405020304" pitchFamily="18" charset="0"/>
              </a:rPr>
              <a:t>&lt;</a:t>
            </a:r>
            <a:r>
              <a:rPr lang="en-US" altLang="zh-CN" sz="3300" kern="0" dirty="0" err="1">
                <a:solidFill>
                  <a:srgbClr val="3F7F7F"/>
                </a:solidFill>
                <a:latin typeface="Menlo" panose="020B0609030804020204" pitchFamily="49" charset="0"/>
                <a:cs typeface="Times New Roman" panose="02020603050405020304" pitchFamily="18" charset="0"/>
              </a:rPr>
              <a:t>artifactId</a:t>
            </a:r>
            <a:r>
              <a:rPr lang="en-US" altLang="zh-CN" sz="3300" kern="0" dirty="0">
                <a:solidFill>
                  <a:srgbClr val="008080"/>
                </a:solidFill>
                <a:latin typeface="Menlo" panose="020B0609030804020204" pitchFamily="49" charset="0"/>
                <a:cs typeface="Times New Roman" panose="02020603050405020304" pitchFamily="18" charset="0"/>
              </a:rPr>
              <a:t>&gt;</a:t>
            </a:r>
            <a:r>
              <a:rPr lang="en-US" altLang="zh-CN" sz="3300" kern="0" dirty="0" err="1">
                <a:solidFill>
                  <a:srgbClr val="000000"/>
                </a:solidFill>
                <a:latin typeface="Menlo" panose="020B0609030804020204" pitchFamily="49" charset="0"/>
                <a:cs typeface="Times New Roman" panose="02020603050405020304" pitchFamily="18" charset="0"/>
              </a:rPr>
              <a:t>sharding</a:t>
            </a:r>
            <a:r>
              <a:rPr lang="en-US" altLang="zh-CN" sz="3300" kern="0" dirty="0">
                <a:solidFill>
                  <a:srgbClr val="000000"/>
                </a:solidFill>
                <a:latin typeface="Menlo" panose="020B0609030804020204" pitchFamily="49" charset="0"/>
                <a:cs typeface="Times New Roman" panose="02020603050405020304" pitchFamily="18" charset="0"/>
              </a:rPr>
              <a:t>-</a:t>
            </a:r>
            <a:r>
              <a:rPr lang="en-US" altLang="zh-CN" sz="3300" kern="0" dirty="0" err="1">
                <a:solidFill>
                  <a:srgbClr val="000000"/>
                </a:solidFill>
                <a:latin typeface="Menlo" panose="020B0609030804020204" pitchFamily="49" charset="0"/>
                <a:cs typeface="Times New Roman" panose="02020603050405020304" pitchFamily="18" charset="0"/>
              </a:rPr>
              <a:t>jdbc</a:t>
            </a:r>
            <a:r>
              <a:rPr lang="en-US" altLang="zh-CN" sz="3300" kern="0" dirty="0">
                <a:solidFill>
                  <a:srgbClr val="000000"/>
                </a:solidFill>
                <a:latin typeface="Menlo" panose="020B0609030804020204" pitchFamily="49" charset="0"/>
                <a:cs typeface="Times New Roman" panose="02020603050405020304" pitchFamily="18" charset="0"/>
              </a:rPr>
              <a:t>-spring-boot-starter</a:t>
            </a:r>
            <a:r>
              <a:rPr lang="en-US" altLang="zh-CN" sz="3300" kern="0" dirty="0">
                <a:solidFill>
                  <a:srgbClr val="008080"/>
                </a:solidFill>
                <a:latin typeface="Menlo" panose="020B0609030804020204" pitchFamily="49" charset="0"/>
                <a:cs typeface="Times New Roman" panose="02020603050405020304" pitchFamily="18" charset="0"/>
              </a:rPr>
              <a:t>&lt;/</a:t>
            </a:r>
            <a:r>
              <a:rPr lang="en-US" altLang="zh-CN" sz="3300" kern="0" dirty="0" err="1">
                <a:solidFill>
                  <a:srgbClr val="3F7F7F"/>
                </a:solidFill>
                <a:latin typeface="Menlo" panose="020B0609030804020204" pitchFamily="49" charset="0"/>
                <a:cs typeface="Times New Roman" panose="02020603050405020304" pitchFamily="18" charset="0"/>
              </a:rPr>
              <a:t>artifactId</a:t>
            </a:r>
            <a:r>
              <a:rPr lang="en-US" altLang="zh-CN" sz="3300" kern="0" dirty="0">
                <a:solidFill>
                  <a:srgbClr val="008080"/>
                </a:solidFill>
                <a:latin typeface="Menlo" panose="020B0609030804020204" pitchFamily="49" charset="0"/>
                <a:cs typeface="Times New Roman" panose="02020603050405020304" pitchFamily="18" charset="0"/>
              </a:rPr>
              <a:t>&gt;</a:t>
            </a:r>
            <a:endParaRPr lang="zh-CN" altLang="zh-CN" sz="3300" kern="100" dirty="0">
              <a:latin typeface="Calibri" panose="020F0502020204030204" pitchFamily="34" charset="0"/>
              <a:cs typeface="Times New Roman" panose="02020603050405020304" pitchFamily="18" charset="0"/>
            </a:endParaRPr>
          </a:p>
          <a:p>
            <a:pPr marL="0" indent="0">
              <a:lnSpc>
                <a:spcPct val="170000"/>
              </a:lnSpc>
              <a:buNone/>
            </a:pPr>
            <a:r>
              <a:rPr lang="en-US" altLang="zh-CN" sz="3300" kern="0" dirty="0">
                <a:solidFill>
                  <a:srgbClr val="000000"/>
                </a:solidFill>
                <a:latin typeface="Menlo" panose="020B0609030804020204" pitchFamily="49" charset="0"/>
                <a:cs typeface="Times New Roman" panose="02020603050405020304" pitchFamily="18" charset="0"/>
              </a:rPr>
              <a:t>            </a:t>
            </a:r>
            <a:r>
              <a:rPr lang="en-US" altLang="zh-CN" sz="3300" kern="0" dirty="0">
                <a:solidFill>
                  <a:srgbClr val="008080"/>
                </a:solidFill>
                <a:latin typeface="Menlo" panose="020B0609030804020204" pitchFamily="49" charset="0"/>
                <a:cs typeface="Times New Roman" panose="02020603050405020304" pitchFamily="18" charset="0"/>
              </a:rPr>
              <a:t>&lt;</a:t>
            </a:r>
            <a:r>
              <a:rPr lang="en-US" altLang="zh-CN" sz="3300" kern="0" dirty="0">
                <a:solidFill>
                  <a:srgbClr val="3F7F7F"/>
                </a:solidFill>
                <a:latin typeface="Menlo" panose="020B0609030804020204" pitchFamily="49" charset="0"/>
                <a:cs typeface="Times New Roman" panose="02020603050405020304" pitchFamily="18" charset="0"/>
              </a:rPr>
              <a:t>version</a:t>
            </a:r>
            <a:r>
              <a:rPr lang="en-US" altLang="zh-CN" sz="3300" kern="0" dirty="0">
                <a:solidFill>
                  <a:srgbClr val="008080"/>
                </a:solidFill>
                <a:latin typeface="Menlo" panose="020B0609030804020204" pitchFamily="49" charset="0"/>
                <a:cs typeface="Times New Roman" panose="02020603050405020304" pitchFamily="18" charset="0"/>
              </a:rPr>
              <a:t>&gt;</a:t>
            </a:r>
            <a:r>
              <a:rPr lang="en-US" altLang="zh-CN" sz="3300" kern="0" dirty="0">
                <a:solidFill>
                  <a:srgbClr val="000000"/>
                </a:solidFill>
                <a:latin typeface="Menlo" panose="020B0609030804020204" pitchFamily="49" charset="0"/>
                <a:cs typeface="Times New Roman" panose="02020603050405020304" pitchFamily="18" charset="0"/>
              </a:rPr>
              <a:t>3.0.0.M2</a:t>
            </a:r>
            <a:r>
              <a:rPr lang="en-US" altLang="zh-CN" sz="3300" kern="0" dirty="0">
                <a:solidFill>
                  <a:srgbClr val="008080"/>
                </a:solidFill>
                <a:latin typeface="Menlo" panose="020B0609030804020204" pitchFamily="49" charset="0"/>
                <a:cs typeface="Times New Roman" panose="02020603050405020304" pitchFamily="18" charset="0"/>
              </a:rPr>
              <a:t>&lt;/</a:t>
            </a:r>
            <a:r>
              <a:rPr lang="en-US" altLang="zh-CN" sz="3300" kern="0" dirty="0">
                <a:solidFill>
                  <a:srgbClr val="3F7F7F"/>
                </a:solidFill>
                <a:latin typeface="Menlo" panose="020B0609030804020204" pitchFamily="49" charset="0"/>
                <a:cs typeface="Times New Roman" panose="02020603050405020304" pitchFamily="18" charset="0"/>
              </a:rPr>
              <a:t>version</a:t>
            </a:r>
            <a:r>
              <a:rPr lang="en-US" altLang="zh-CN" sz="3300" kern="0" dirty="0">
                <a:solidFill>
                  <a:srgbClr val="008080"/>
                </a:solidFill>
                <a:latin typeface="Menlo" panose="020B0609030804020204" pitchFamily="49" charset="0"/>
                <a:cs typeface="Times New Roman" panose="02020603050405020304" pitchFamily="18" charset="0"/>
              </a:rPr>
              <a:t>&gt;</a:t>
            </a:r>
            <a:endParaRPr lang="zh-CN" altLang="zh-CN" sz="3300" kern="100" dirty="0">
              <a:latin typeface="Calibri" panose="020F0502020204030204" pitchFamily="34" charset="0"/>
              <a:cs typeface="Times New Roman" panose="02020603050405020304" pitchFamily="18" charset="0"/>
            </a:endParaRPr>
          </a:p>
          <a:p>
            <a:pPr marL="0" indent="0">
              <a:lnSpc>
                <a:spcPct val="170000"/>
              </a:lnSpc>
              <a:spcBef>
                <a:spcPts val="1125"/>
              </a:spcBef>
              <a:spcAft>
                <a:spcPts val="1125"/>
              </a:spcAft>
              <a:buNone/>
            </a:pPr>
            <a:r>
              <a:rPr lang="en-US" altLang="zh-CN" sz="3300" dirty="0">
                <a:solidFill>
                  <a:srgbClr val="000000"/>
                </a:solidFill>
                <a:latin typeface="Menlo" panose="020B0609030804020204" pitchFamily="49" charset="0"/>
                <a:cs typeface="宋体" panose="02010600030101010101" pitchFamily="2" charset="-122"/>
              </a:rPr>
              <a:t>        </a:t>
            </a:r>
            <a:r>
              <a:rPr lang="en-US" altLang="zh-CN" sz="3300" dirty="0">
                <a:solidFill>
                  <a:srgbClr val="008080"/>
                </a:solidFill>
                <a:latin typeface="Menlo" panose="020B0609030804020204" pitchFamily="49" charset="0"/>
                <a:cs typeface="宋体" panose="02010600030101010101" pitchFamily="2" charset="-122"/>
              </a:rPr>
              <a:t>&lt;/</a:t>
            </a:r>
            <a:r>
              <a:rPr lang="en-US" altLang="zh-CN" sz="3300" dirty="0">
                <a:solidFill>
                  <a:srgbClr val="3F7F7F"/>
                </a:solidFill>
                <a:latin typeface="Menlo" panose="020B0609030804020204" pitchFamily="49" charset="0"/>
                <a:cs typeface="宋体" panose="02010600030101010101" pitchFamily="2" charset="-122"/>
              </a:rPr>
              <a:t>dependency</a:t>
            </a:r>
            <a:r>
              <a:rPr lang="en-US" altLang="zh-CN" sz="3300" dirty="0">
                <a:solidFill>
                  <a:srgbClr val="008080"/>
                </a:solidFill>
                <a:latin typeface="Menlo" panose="020B0609030804020204" pitchFamily="49" charset="0"/>
                <a:cs typeface="宋体" panose="02010600030101010101" pitchFamily="2" charset="-122"/>
              </a:rPr>
              <a:t>&gt;</a:t>
            </a:r>
            <a:endParaRPr lang="zh-CN" altLang="zh-CN" sz="3300" dirty="0">
              <a:latin typeface="宋体" panose="02010600030101010101" pitchFamily="2" charset="-122"/>
              <a:cs typeface="宋体" panose="02010600030101010101" pitchFamily="2" charset="-122"/>
            </a:endParaRPr>
          </a:p>
        </p:txBody>
      </p:sp>
    </p:spTree>
    <p:extLst>
      <p:ext uri="{BB962C8B-B14F-4D97-AF65-F5344CB8AC3E}">
        <p14:creationId xmlns:p14="http://schemas.microsoft.com/office/powerpoint/2010/main" val="153264622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zh-CN" b="1" dirty="0"/>
              <a:t>二、集成</a:t>
            </a:r>
            <a:r>
              <a:rPr lang="en-US" altLang="zh-CN" b="1" dirty="0" err="1"/>
              <a:t>Sharding-jdbc</a:t>
            </a:r>
            <a:endParaRPr lang="zh-CN" altLang="zh-CN" dirty="0"/>
          </a:p>
        </p:txBody>
      </p:sp>
      <p:sp>
        <p:nvSpPr>
          <p:cNvPr id="3" name="内容占位符 2"/>
          <p:cNvSpPr>
            <a:spLocks noGrp="1"/>
          </p:cNvSpPr>
          <p:nvPr>
            <p:ph idx="1"/>
          </p:nvPr>
        </p:nvSpPr>
        <p:spPr/>
        <p:txBody>
          <a:bodyPr>
            <a:normAutofit fontScale="40000" lnSpcReduction="20000"/>
          </a:bodyPr>
          <a:lstStyle/>
          <a:p>
            <a:r>
              <a:rPr lang="en-US" altLang="zh-CN" dirty="0"/>
              <a:t>	</a:t>
            </a:r>
            <a:r>
              <a:rPr lang="zh-CN" altLang="zh-CN" dirty="0"/>
              <a:t>新建一个配置文件</a:t>
            </a:r>
            <a:r>
              <a:rPr lang="en-US" altLang="zh-CN" dirty="0"/>
              <a:t>application-</a:t>
            </a:r>
            <a:r>
              <a:rPr lang="en-US" altLang="zh-CN" dirty="0" err="1"/>
              <a:t>sharding</a:t>
            </a:r>
            <a:r>
              <a:rPr lang="en-US" altLang="zh-CN" dirty="0"/>
              <a:t>-</a:t>
            </a:r>
            <a:r>
              <a:rPr lang="en-US" altLang="zh-CN" dirty="0" err="1"/>
              <a:t>databases.properties</a:t>
            </a:r>
            <a:r>
              <a:rPr lang="zh-CN" altLang="zh-CN" dirty="0"/>
              <a:t>：</a:t>
            </a:r>
          </a:p>
          <a:p>
            <a:r>
              <a:rPr lang="en-US" altLang="zh-CN" dirty="0" err="1"/>
              <a:t>sharding.jdbc.datasource.names</a:t>
            </a:r>
            <a:r>
              <a:rPr lang="en-US" altLang="zh-CN" dirty="0"/>
              <a:t>=ds0,ds1</a:t>
            </a:r>
            <a:endParaRPr lang="zh-CN" altLang="zh-CN" dirty="0"/>
          </a:p>
          <a:p>
            <a:r>
              <a:rPr lang="en-US" altLang="zh-CN" dirty="0"/>
              <a:t> </a:t>
            </a:r>
            <a:endParaRPr lang="zh-CN" altLang="zh-CN" dirty="0"/>
          </a:p>
          <a:p>
            <a:r>
              <a:rPr lang="en-US" altLang="zh-CN" dirty="0"/>
              <a:t>sharding.jdbc.datasource.ds0.type=</a:t>
            </a:r>
            <a:r>
              <a:rPr lang="en-US" altLang="zh-CN" dirty="0" err="1"/>
              <a:t>com.zaxxer.hikari.HikariDataSource</a:t>
            </a:r>
            <a:endParaRPr lang="zh-CN" altLang="zh-CN" dirty="0"/>
          </a:p>
          <a:p>
            <a:r>
              <a:rPr lang="en-US" altLang="zh-CN" dirty="0"/>
              <a:t>sharding.jdbc.datasource.ds0.driver-class-name=</a:t>
            </a:r>
            <a:r>
              <a:rPr lang="en-US" altLang="zh-CN" dirty="0" err="1"/>
              <a:t>com.mysql.jdbc.Driver</a:t>
            </a:r>
            <a:endParaRPr lang="zh-CN" altLang="zh-CN" dirty="0"/>
          </a:p>
          <a:p>
            <a:r>
              <a:rPr lang="en-US" altLang="zh-CN" dirty="0"/>
              <a:t>sharding.jdbc.datasource.ds0.jdbc-url=</a:t>
            </a:r>
            <a:r>
              <a:rPr lang="en-US" altLang="zh-CN" dirty="0" err="1"/>
              <a:t>jdbc:mysql</a:t>
            </a:r>
            <a:r>
              <a:rPr lang="en-US" altLang="zh-CN" dirty="0"/>
              <a:t>://</a:t>
            </a:r>
            <a:r>
              <a:rPr lang="en-US" altLang="zh-CN" u="sng" dirty="0"/>
              <a:t>localhost</a:t>
            </a:r>
            <a:r>
              <a:rPr lang="en-US" altLang="zh-CN" dirty="0"/>
              <a:t>:3306/ds0?createDatabaseIfNotExist=true</a:t>
            </a:r>
            <a:endParaRPr lang="zh-CN" altLang="zh-CN" dirty="0"/>
          </a:p>
          <a:p>
            <a:r>
              <a:rPr lang="en-US" altLang="zh-CN" dirty="0"/>
              <a:t>sharding.jdbc.datasource.ds0.username=root</a:t>
            </a:r>
            <a:endParaRPr lang="zh-CN" altLang="zh-CN" dirty="0"/>
          </a:p>
          <a:p>
            <a:r>
              <a:rPr lang="en-US" altLang="zh-CN" dirty="0"/>
              <a:t>sharding.jdbc.datasource.ds0.password=root</a:t>
            </a:r>
            <a:endParaRPr lang="zh-CN" altLang="zh-CN" dirty="0"/>
          </a:p>
          <a:p>
            <a:r>
              <a:rPr lang="en-US" altLang="zh-CN" dirty="0"/>
              <a:t> </a:t>
            </a:r>
            <a:endParaRPr lang="zh-CN" altLang="zh-CN" dirty="0"/>
          </a:p>
          <a:p>
            <a:r>
              <a:rPr lang="en-US" altLang="zh-CN" dirty="0"/>
              <a:t>sharding.jdbc.datasource.ds1.type=</a:t>
            </a:r>
            <a:r>
              <a:rPr lang="en-US" altLang="zh-CN" dirty="0" err="1"/>
              <a:t>com.zaxxer.hikari.HikariDataSource</a:t>
            </a:r>
            <a:endParaRPr lang="zh-CN" altLang="zh-CN" dirty="0"/>
          </a:p>
          <a:p>
            <a:r>
              <a:rPr lang="en-US" altLang="zh-CN" dirty="0"/>
              <a:t>sharding.jdbc.datasource.ds1.driver-class-name=</a:t>
            </a:r>
            <a:r>
              <a:rPr lang="en-US" altLang="zh-CN" dirty="0" err="1"/>
              <a:t>com.mysql.jdbc.Driver</a:t>
            </a:r>
            <a:endParaRPr lang="zh-CN" altLang="zh-CN" dirty="0"/>
          </a:p>
          <a:p>
            <a:r>
              <a:rPr lang="en-US" altLang="zh-CN" dirty="0"/>
              <a:t>sharding.jdbc.datasource.ds1.jdbc-url=</a:t>
            </a:r>
            <a:r>
              <a:rPr lang="en-US" altLang="zh-CN" dirty="0" err="1"/>
              <a:t>jdbc:mysql</a:t>
            </a:r>
            <a:r>
              <a:rPr lang="en-US" altLang="zh-CN" dirty="0"/>
              <a:t>://</a:t>
            </a:r>
            <a:r>
              <a:rPr lang="en-US" altLang="zh-CN" u="sng" dirty="0"/>
              <a:t>localhost</a:t>
            </a:r>
            <a:r>
              <a:rPr lang="en-US" altLang="zh-CN" dirty="0"/>
              <a:t>:3306/ds1?createDatabaseIfNotExist=true</a:t>
            </a:r>
            <a:endParaRPr lang="zh-CN" altLang="zh-CN" dirty="0"/>
          </a:p>
          <a:p>
            <a:r>
              <a:rPr lang="en-US" altLang="zh-CN" dirty="0"/>
              <a:t>sharding.jdbc.datasource.ds1.username=root</a:t>
            </a:r>
            <a:endParaRPr lang="zh-CN" altLang="zh-CN" dirty="0"/>
          </a:p>
          <a:p>
            <a:r>
              <a:rPr lang="en-US" altLang="zh-CN" dirty="0"/>
              <a:t>sharding.jdbc.datasource.ds1.password=root</a:t>
            </a:r>
            <a:endParaRPr lang="zh-CN" altLang="zh-CN" dirty="0"/>
          </a:p>
          <a:p>
            <a:r>
              <a:rPr lang="en-US" altLang="zh-CN" dirty="0"/>
              <a:t> </a:t>
            </a:r>
            <a:endParaRPr lang="zh-CN" altLang="zh-CN" dirty="0"/>
          </a:p>
          <a:p>
            <a:r>
              <a:rPr lang="en-US" altLang="zh-CN" dirty="0"/>
              <a:t> </a:t>
            </a:r>
            <a:endParaRPr lang="zh-CN" altLang="zh-CN" dirty="0"/>
          </a:p>
          <a:p>
            <a:r>
              <a:rPr lang="en-US" altLang="zh-CN" dirty="0"/>
              <a:t>sharding.jdbc.config.sharding.default-database-strategy.inline.sharding-column=</a:t>
            </a:r>
            <a:r>
              <a:rPr lang="en-US" altLang="zh-CN" u="sng" dirty="0" err="1"/>
              <a:t>uid</a:t>
            </a:r>
            <a:endParaRPr lang="zh-CN" altLang="zh-CN" dirty="0"/>
          </a:p>
          <a:p>
            <a:r>
              <a:rPr lang="en-US" altLang="zh-CN" dirty="0"/>
              <a:t>sharding.jdbc.config.sharding.default-database-strategy.inline.algorithm-expression=</a:t>
            </a:r>
            <a:r>
              <a:rPr lang="en-US" altLang="zh-CN" u="sng" dirty="0"/>
              <a:t>ds</a:t>
            </a:r>
            <a:r>
              <a:rPr lang="en-US" altLang="zh-CN" dirty="0"/>
              <a:t>$-&gt;{</a:t>
            </a:r>
            <a:r>
              <a:rPr lang="en-US" altLang="zh-CN" u="sng" dirty="0" err="1"/>
              <a:t>uid</a:t>
            </a:r>
            <a:r>
              <a:rPr lang="en-US" altLang="zh-CN" dirty="0"/>
              <a:t> % 2}</a:t>
            </a:r>
            <a:endParaRPr lang="zh-CN" altLang="zh-CN" dirty="0"/>
          </a:p>
          <a:p>
            <a:r>
              <a:rPr lang="en-US" altLang="zh-CN" dirty="0"/>
              <a:t> </a:t>
            </a:r>
            <a:endParaRPr lang="zh-CN" altLang="zh-CN" dirty="0"/>
          </a:p>
          <a:p>
            <a:r>
              <a:rPr lang="en-US" altLang="zh-CN" dirty="0"/>
              <a:t> </a:t>
            </a:r>
            <a:endParaRPr lang="zh-CN" altLang="zh-CN" dirty="0"/>
          </a:p>
          <a:p>
            <a:r>
              <a:rPr lang="en-US" altLang="zh-CN" dirty="0"/>
              <a:t>sharding.jdbc.config.sharding.tables.order_info.actual-data-nodes=</a:t>
            </a:r>
            <a:r>
              <a:rPr lang="en-US" altLang="zh-CN" u="sng" dirty="0"/>
              <a:t>ds</a:t>
            </a:r>
            <a:r>
              <a:rPr lang="en-US" altLang="zh-CN" dirty="0"/>
              <a:t>$-&gt;{0..1}.</a:t>
            </a:r>
            <a:r>
              <a:rPr lang="en-US" altLang="zh-CN" dirty="0" err="1"/>
              <a:t>order_info</a:t>
            </a:r>
            <a:endParaRPr lang="zh-CN" altLang="zh-CN" dirty="0"/>
          </a:p>
          <a:p>
            <a:r>
              <a:rPr lang="en-US" altLang="zh-CN" dirty="0"/>
              <a:t>sharding.jdbc.config.sharding.tables.order_info.key-generator-column-name=</a:t>
            </a:r>
            <a:r>
              <a:rPr lang="en-US" altLang="zh-CN" u="sng" dirty="0" err="1"/>
              <a:t>oid</a:t>
            </a:r>
            <a:endParaRPr lang="zh-CN" altLang="zh-CN" dirty="0"/>
          </a:p>
        </p:txBody>
      </p:sp>
    </p:spTree>
    <p:extLst>
      <p:ext uri="{BB962C8B-B14F-4D97-AF65-F5344CB8AC3E}">
        <p14:creationId xmlns:p14="http://schemas.microsoft.com/office/powerpoint/2010/main" val="216350063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en-US" altLang="zh-CN" dirty="0" err="1">
                <a:latin typeface="微软雅黑" pitchFamily="34" charset="-122"/>
                <a:ea typeface="微软雅黑" pitchFamily="34" charset="-122"/>
              </a:rPr>
              <a:t>SpringBoot+ShardingJDBC</a:t>
            </a:r>
            <a:endParaRPr lang="zh-CN" altLang="en-US" dirty="0">
              <a:latin typeface="微软雅黑" pitchFamily="34" charset="-122"/>
              <a:ea typeface="微软雅黑" pitchFamily="34" charset="-122"/>
            </a:endParaRPr>
          </a:p>
        </p:txBody>
      </p:sp>
      <p:sp>
        <p:nvSpPr>
          <p:cNvPr id="3" name="副标题 2"/>
          <p:cNvSpPr>
            <a:spLocks noGrp="1"/>
          </p:cNvSpPr>
          <p:nvPr>
            <p:ph type="subTitle" idx="1"/>
          </p:nvPr>
        </p:nvSpPr>
        <p:spPr/>
        <p:txBody>
          <a:bodyPr>
            <a:normAutofit/>
          </a:bodyPr>
          <a:lstStyle/>
          <a:p>
            <a:endParaRPr lang="en-US" altLang="zh-CN" sz="2800" dirty="0">
              <a:latin typeface="微软雅黑" pitchFamily="34" charset="-122"/>
              <a:ea typeface="微软雅黑" pitchFamily="34" charset="-122"/>
            </a:endParaRPr>
          </a:p>
          <a:p>
            <a:r>
              <a:rPr lang="zh-CN" altLang="en-US" sz="2800" dirty="0">
                <a:latin typeface="微软雅黑" pitchFamily="34" charset="-122"/>
                <a:ea typeface="微软雅黑" pitchFamily="34" charset="-122"/>
              </a:rPr>
              <a:t>讲师：</a:t>
            </a:r>
            <a:r>
              <a:rPr lang="en-US" altLang="zh-CN" sz="2800" dirty="0">
                <a:latin typeface="微软雅黑" pitchFamily="34" charset="-122"/>
                <a:ea typeface="微软雅黑" pitchFamily="34" charset="-122"/>
              </a:rPr>
              <a:t>Andy</a:t>
            </a:r>
          </a:p>
          <a:p>
            <a:endParaRPr lang="en-US" altLang="zh-CN" sz="2800" dirty="0">
              <a:latin typeface="微软雅黑" pitchFamily="34" charset="-122"/>
              <a:ea typeface="微软雅黑" pitchFamily="34" charset="-122"/>
            </a:endParaRPr>
          </a:p>
        </p:txBody>
      </p:sp>
    </p:spTree>
    <p:extLst>
      <p:ext uri="{BB962C8B-B14F-4D97-AF65-F5344CB8AC3E}">
        <p14:creationId xmlns:p14="http://schemas.microsoft.com/office/powerpoint/2010/main" val="6419767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b="1" dirty="0"/>
              <a:t>S</a:t>
            </a:r>
            <a:r>
              <a:rPr lang="en" altLang="zh-CN" b="1" dirty="0" err="1"/>
              <a:t>pringBoot+mybatis</a:t>
            </a:r>
            <a:r>
              <a:rPr lang="zh-CN" altLang="en-US" b="1" dirty="0"/>
              <a:t>使用</a:t>
            </a:r>
            <a:r>
              <a:rPr lang="en" altLang="zh-CN" b="1" dirty="0" err="1"/>
              <a:t>sharding-jdbc</a:t>
            </a:r>
            <a:endParaRPr lang="zh-CN" altLang="zh-CN" dirty="0"/>
          </a:p>
        </p:txBody>
      </p:sp>
      <p:sp>
        <p:nvSpPr>
          <p:cNvPr id="3" name="内容占位符 2"/>
          <p:cNvSpPr>
            <a:spLocks noGrp="1"/>
          </p:cNvSpPr>
          <p:nvPr>
            <p:ph idx="1"/>
          </p:nvPr>
        </p:nvSpPr>
        <p:spPr/>
        <p:txBody>
          <a:bodyPr>
            <a:normAutofit/>
          </a:bodyPr>
          <a:lstStyle/>
          <a:p>
            <a:r>
              <a:rPr lang="zh-CN" altLang="zh-CN" dirty="0"/>
              <a:t>在</a:t>
            </a:r>
            <a:r>
              <a:rPr lang="en-US" altLang="zh-CN" dirty="0"/>
              <a:t>Spring Boot+ </a:t>
            </a:r>
            <a:r>
              <a:rPr lang="en-US" altLang="zh-CN" dirty="0" err="1"/>
              <a:t>mybatis</a:t>
            </a:r>
            <a:r>
              <a:rPr lang="zh-CN" altLang="zh-CN" dirty="0"/>
              <a:t>中使用</a:t>
            </a:r>
            <a:r>
              <a:rPr lang="en-US" altLang="zh-CN" dirty="0" err="1"/>
              <a:t>sharding-jdbc</a:t>
            </a:r>
            <a:r>
              <a:rPr lang="zh-CN" altLang="en-US" dirty="0"/>
              <a:t>和</a:t>
            </a:r>
            <a:r>
              <a:rPr lang="en-US" altLang="zh-CN" dirty="0"/>
              <a:t>Spring</a:t>
            </a:r>
            <a:r>
              <a:rPr lang="zh-CN" altLang="en-US" dirty="0"/>
              <a:t> </a:t>
            </a:r>
            <a:r>
              <a:rPr lang="en-US" altLang="zh-CN" dirty="0" err="1"/>
              <a:t>Boot+JPA</a:t>
            </a:r>
            <a:r>
              <a:rPr lang="zh-CN" altLang="en-US" dirty="0"/>
              <a:t>大同小异。</a:t>
            </a:r>
            <a:endParaRPr lang="zh-CN" altLang="zh-CN" dirty="0"/>
          </a:p>
          <a:p>
            <a:endParaRPr lang="zh-CN" altLang="zh-CN" dirty="0"/>
          </a:p>
        </p:txBody>
      </p:sp>
    </p:spTree>
    <p:extLst>
      <p:ext uri="{BB962C8B-B14F-4D97-AF65-F5344CB8AC3E}">
        <p14:creationId xmlns:p14="http://schemas.microsoft.com/office/powerpoint/2010/main" val="267131263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zh-CN" b="1" dirty="0"/>
              <a:t>一、</a:t>
            </a:r>
            <a:r>
              <a:rPr lang="en-US" altLang="zh-CN" b="1" dirty="0" err="1"/>
              <a:t>SpringBoot</a:t>
            </a:r>
            <a:r>
              <a:rPr lang="en-US" altLang="zh-CN" b="1" dirty="0"/>
              <a:t> </a:t>
            </a:r>
            <a:r>
              <a:rPr lang="zh-CN" altLang="zh-CN" b="1" dirty="0"/>
              <a:t>集成</a:t>
            </a:r>
            <a:r>
              <a:rPr lang="en-US" altLang="zh-CN" b="1" dirty="0" err="1"/>
              <a:t>MyBatis</a:t>
            </a:r>
            <a:endParaRPr lang="zh-CN" altLang="zh-CN" dirty="0"/>
          </a:p>
        </p:txBody>
      </p:sp>
      <p:sp>
        <p:nvSpPr>
          <p:cNvPr id="3" name="内容占位符 2"/>
          <p:cNvSpPr>
            <a:spLocks noGrp="1"/>
          </p:cNvSpPr>
          <p:nvPr>
            <p:ph idx="1"/>
          </p:nvPr>
        </p:nvSpPr>
        <p:spPr/>
        <p:txBody>
          <a:bodyPr>
            <a:normAutofit/>
          </a:bodyPr>
          <a:lstStyle/>
          <a:p>
            <a:pPr marL="0" indent="0">
              <a:lnSpc>
                <a:spcPct val="150000"/>
              </a:lnSpc>
              <a:spcBef>
                <a:spcPts val="1125"/>
              </a:spcBef>
              <a:spcAft>
                <a:spcPts val="1125"/>
              </a:spcAft>
              <a:buNone/>
            </a:pPr>
            <a:r>
              <a:rPr lang="en-US" altLang="zh-CN" sz="2400" b="1" dirty="0">
                <a:solidFill>
                  <a:srgbClr val="404040"/>
                </a:solidFill>
                <a:latin typeface="微软雅黑" panose="020B0503020204020204" pitchFamily="34" charset="-122"/>
                <a:cs typeface="宋体" panose="02010600030101010101" pitchFamily="2" charset="-122"/>
              </a:rPr>
              <a:t>1.1 </a:t>
            </a:r>
            <a:r>
              <a:rPr lang="zh-CN" altLang="zh-CN" sz="2400" b="1" dirty="0">
                <a:solidFill>
                  <a:srgbClr val="404040"/>
                </a:solidFill>
                <a:latin typeface="宋体" panose="02010600030101010101" pitchFamily="2" charset="-122"/>
                <a:ea typeface="微软雅黑" panose="020B0503020204020204" pitchFamily="34" charset="-122"/>
                <a:cs typeface="宋体" panose="02010600030101010101" pitchFamily="2" charset="-122"/>
              </a:rPr>
              <a:t>新建</a:t>
            </a:r>
            <a:r>
              <a:rPr lang="en-US" altLang="zh-CN" sz="2400" b="1" dirty="0">
                <a:solidFill>
                  <a:srgbClr val="404040"/>
                </a:solidFill>
                <a:latin typeface="宋体" panose="02010600030101010101" pitchFamily="2" charset="-122"/>
                <a:ea typeface="微软雅黑" panose="020B0503020204020204" pitchFamily="34" charset="-122"/>
                <a:cs typeface="宋体" panose="02010600030101010101" pitchFamily="2" charset="-122"/>
              </a:rPr>
              <a:t>maven</a:t>
            </a:r>
            <a:r>
              <a:rPr lang="zh-CN" altLang="zh-CN" sz="2400" b="1" dirty="0">
                <a:solidFill>
                  <a:srgbClr val="404040"/>
                </a:solidFill>
                <a:latin typeface="宋体" panose="02010600030101010101" pitchFamily="2" charset="-122"/>
                <a:ea typeface="微软雅黑" panose="020B0503020204020204" pitchFamily="34" charset="-122"/>
                <a:cs typeface="宋体" panose="02010600030101010101" pitchFamily="2" charset="-122"/>
              </a:rPr>
              <a:t>工程</a:t>
            </a:r>
            <a:endParaRPr lang="zh-CN" altLang="zh-CN" sz="2400" dirty="0">
              <a:latin typeface="宋体" panose="02010600030101010101" pitchFamily="2" charset="-122"/>
              <a:cs typeface="宋体" panose="02010600030101010101" pitchFamily="2" charset="-122"/>
            </a:endParaRPr>
          </a:p>
          <a:p>
            <a:pPr marL="0" indent="0">
              <a:lnSpc>
                <a:spcPct val="150000"/>
              </a:lnSpc>
              <a:spcBef>
                <a:spcPts val="1125"/>
              </a:spcBef>
              <a:spcAft>
                <a:spcPts val="1125"/>
              </a:spcAft>
              <a:buNone/>
            </a:pPr>
            <a:r>
              <a:rPr lang="en-US" altLang="zh-CN" sz="2400" dirty="0">
                <a:solidFill>
                  <a:srgbClr val="404040"/>
                </a:solidFill>
                <a:latin typeface="微软雅黑" panose="020B0503020204020204" pitchFamily="34" charset="-122"/>
                <a:cs typeface="宋体" panose="02010600030101010101" pitchFamily="2" charset="-122"/>
              </a:rPr>
              <a:t>	</a:t>
            </a:r>
            <a:r>
              <a:rPr lang="zh-CN" altLang="zh-CN" sz="2400" dirty="0">
                <a:solidFill>
                  <a:srgbClr val="404040"/>
                </a:solidFill>
                <a:latin typeface="宋体" panose="02010600030101010101" pitchFamily="2" charset="-122"/>
                <a:ea typeface="微软雅黑" panose="020B0503020204020204" pitchFamily="34" charset="-122"/>
                <a:cs typeface="宋体" panose="02010600030101010101" pitchFamily="2" charset="-122"/>
              </a:rPr>
              <a:t>新建工程，取名为：</a:t>
            </a:r>
            <a:r>
              <a:rPr lang="en-US" altLang="zh-CN" sz="2400" dirty="0" err="1">
                <a:solidFill>
                  <a:srgbClr val="404040"/>
                </a:solidFill>
                <a:latin typeface="宋体" panose="02010600030101010101" pitchFamily="2" charset="-122"/>
                <a:ea typeface="微软雅黑" panose="020B0503020204020204" pitchFamily="34" charset="-122"/>
                <a:cs typeface="宋体" panose="02010600030101010101" pitchFamily="2" charset="-122"/>
              </a:rPr>
              <a:t>sharding-jdbc-springboot-mybatis</a:t>
            </a:r>
            <a:endParaRPr lang="zh-CN" altLang="zh-CN" sz="2400" dirty="0">
              <a:latin typeface="宋体" panose="02010600030101010101" pitchFamily="2" charset="-122"/>
              <a:cs typeface="宋体" panose="02010600030101010101" pitchFamily="2" charset="-122"/>
            </a:endParaRPr>
          </a:p>
          <a:p>
            <a:pPr marL="0" indent="0">
              <a:lnSpc>
                <a:spcPct val="150000"/>
              </a:lnSpc>
              <a:spcBef>
                <a:spcPts val="1125"/>
              </a:spcBef>
              <a:spcAft>
                <a:spcPts val="1125"/>
              </a:spcAft>
              <a:buNone/>
            </a:pPr>
            <a:r>
              <a:rPr lang="en-US" altLang="zh-CN" sz="2400" b="1" dirty="0">
                <a:solidFill>
                  <a:srgbClr val="404040"/>
                </a:solidFill>
                <a:latin typeface="微软雅黑" panose="020B0503020204020204" pitchFamily="34" charset="-122"/>
                <a:cs typeface="宋体" panose="02010600030101010101" pitchFamily="2" charset="-122"/>
              </a:rPr>
              <a:t>1.2 </a:t>
            </a:r>
            <a:r>
              <a:rPr lang="zh-CN" altLang="zh-CN" sz="2400" b="1" dirty="0">
                <a:solidFill>
                  <a:srgbClr val="404040"/>
                </a:solidFill>
                <a:latin typeface="宋体" panose="02010600030101010101" pitchFamily="2" charset="-122"/>
                <a:ea typeface="微软雅黑" panose="020B0503020204020204" pitchFamily="34" charset="-122"/>
                <a:cs typeface="宋体" panose="02010600030101010101" pitchFamily="2" charset="-122"/>
              </a:rPr>
              <a:t>添加依赖</a:t>
            </a:r>
            <a:endParaRPr lang="zh-CN" altLang="zh-CN" sz="2400" dirty="0">
              <a:latin typeface="宋体" panose="02010600030101010101" pitchFamily="2" charset="-122"/>
              <a:cs typeface="宋体" panose="02010600030101010101" pitchFamily="2" charset="-122"/>
            </a:endParaRPr>
          </a:p>
          <a:p>
            <a:pPr marL="0" indent="0">
              <a:lnSpc>
                <a:spcPct val="150000"/>
              </a:lnSpc>
              <a:buNone/>
            </a:pPr>
            <a:r>
              <a:rPr lang="en-US" altLang="zh-CN" sz="2400" kern="100" dirty="0">
                <a:solidFill>
                  <a:srgbClr val="404040"/>
                </a:solidFill>
                <a:latin typeface="微软雅黑" panose="020B0503020204020204" pitchFamily="34" charset="-122"/>
                <a:cs typeface="Times New Roman" panose="02020603050405020304" pitchFamily="18" charset="0"/>
              </a:rPr>
              <a:t>	</a:t>
            </a:r>
            <a:r>
              <a:rPr lang="zh-CN" altLang="zh-CN" sz="2400" kern="100" dirty="0">
                <a:solidFill>
                  <a:srgbClr val="404040"/>
                </a:solidFill>
                <a:ea typeface="微软雅黑" panose="020B0503020204020204" pitchFamily="34" charset="-122"/>
                <a:cs typeface="Times New Roman" panose="02020603050405020304" pitchFamily="18" charset="0"/>
              </a:rPr>
              <a:t>这里我们使用</a:t>
            </a:r>
            <a:r>
              <a:rPr lang="en-US" altLang="zh-CN" sz="2400" kern="100" dirty="0">
                <a:solidFill>
                  <a:srgbClr val="404040"/>
                </a:solidFill>
                <a:ea typeface="微软雅黑" panose="020B0503020204020204" pitchFamily="34" charset="-122"/>
                <a:cs typeface="Times New Roman" panose="02020603050405020304" pitchFamily="18" charset="0"/>
              </a:rPr>
              <a:t>STS</a:t>
            </a:r>
            <a:r>
              <a:rPr lang="zh-CN" altLang="zh-CN" sz="2400" kern="100" dirty="0">
                <a:solidFill>
                  <a:srgbClr val="404040"/>
                </a:solidFill>
                <a:ea typeface="微软雅黑" panose="020B0503020204020204" pitchFamily="34" charset="-122"/>
                <a:cs typeface="Times New Roman" panose="02020603050405020304" pitchFamily="18" charset="0"/>
              </a:rPr>
              <a:t>进行构建项目，选择</a:t>
            </a:r>
            <a:r>
              <a:rPr lang="en-US" altLang="zh-CN" sz="2400" kern="100" dirty="0">
                <a:solidFill>
                  <a:srgbClr val="404040"/>
                </a:solidFill>
                <a:ea typeface="微软雅黑" panose="020B0503020204020204" pitchFamily="34" charset="-122"/>
                <a:cs typeface="Times New Roman" panose="02020603050405020304" pitchFamily="18" charset="0"/>
              </a:rPr>
              <a:t>web</a:t>
            </a:r>
            <a:r>
              <a:rPr lang="zh-CN" altLang="zh-CN" sz="2400" kern="100" dirty="0">
                <a:solidFill>
                  <a:srgbClr val="404040"/>
                </a:solidFill>
                <a:ea typeface="微软雅黑" panose="020B0503020204020204" pitchFamily="34" charset="-122"/>
                <a:cs typeface="Times New Roman" panose="02020603050405020304" pitchFamily="18" charset="0"/>
              </a:rPr>
              <a:t>、</a:t>
            </a:r>
            <a:r>
              <a:rPr lang="en-US" altLang="zh-CN" sz="2400" kern="100" dirty="0" err="1">
                <a:solidFill>
                  <a:srgbClr val="404040"/>
                </a:solidFill>
                <a:ea typeface="微软雅黑" panose="020B0503020204020204" pitchFamily="34" charset="-122"/>
                <a:cs typeface="Times New Roman" panose="02020603050405020304" pitchFamily="18" charset="0"/>
              </a:rPr>
              <a:t>mybatis</a:t>
            </a:r>
            <a:r>
              <a:rPr lang="zh-CN" altLang="zh-CN" sz="2400" kern="100" dirty="0">
                <a:solidFill>
                  <a:srgbClr val="404040"/>
                </a:solidFill>
                <a:ea typeface="微软雅黑" panose="020B0503020204020204" pitchFamily="34" charset="-122"/>
                <a:cs typeface="Times New Roman" panose="02020603050405020304" pitchFamily="18" charset="0"/>
              </a:rPr>
              <a:t>、</a:t>
            </a:r>
            <a:r>
              <a:rPr lang="en-US" altLang="zh-CN" sz="2400" kern="100" dirty="0" err="1">
                <a:solidFill>
                  <a:srgbClr val="404040"/>
                </a:solidFill>
                <a:ea typeface="微软雅黑" panose="020B0503020204020204" pitchFamily="34" charset="-122"/>
                <a:cs typeface="Times New Roman" panose="02020603050405020304" pitchFamily="18" charset="0"/>
              </a:rPr>
              <a:t>mysql</a:t>
            </a:r>
            <a:r>
              <a:rPr lang="zh-CN" altLang="zh-CN" sz="2400" kern="100" dirty="0">
                <a:solidFill>
                  <a:srgbClr val="404040"/>
                </a:solidFill>
                <a:ea typeface="微软雅黑" panose="020B0503020204020204" pitchFamily="34" charset="-122"/>
                <a:cs typeface="Times New Roman" panose="02020603050405020304" pitchFamily="18" charset="0"/>
              </a:rPr>
              <a:t>，自动生成的</a:t>
            </a:r>
            <a:r>
              <a:rPr lang="en-US" altLang="zh-CN" sz="2400" kern="100" dirty="0" err="1">
                <a:solidFill>
                  <a:srgbClr val="404040"/>
                </a:solidFill>
                <a:ea typeface="微软雅黑" panose="020B0503020204020204" pitchFamily="34" charset="-122"/>
                <a:cs typeface="Times New Roman" panose="02020603050405020304" pitchFamily="18" charset="0"/>
              </a:rPr>
              <a:t>pom.xml</a:t>
            </a:r>
            <a:endParaRPr lang="zh-CN" altLang="zh-CN" sz="2400" dirty="0"/>
          </a:p>
        </p:txBody>
      </p:sp>
    </p:spTree>
    <p:extLst>
      <p:ext uri="{BB962C8B-B14F-4D97-AF65-F5344CB8AC3E}">
        <p14:creationId xmlns:p14="http://schemas.microsoft.com/office/powerpoint/2010/main" val="82544076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zh-CN" b="1" dirty="0"/>
              <a:t>一、</a:t>
            </a:r>
            <a:r>
              <a:rPr lang="en-US" altLang="zh-CN" b="1" dirty="0" err="1"/>
              <a:t>SpringBoot</a:t>
            </a:r>
            <a:r>
              <a:rPr lang="en-US" altLang="zh-CN" b="1" dirty="0"/>
              <a:t> </a:t>
            </a:r>
            <a:r>
              <a:rPr lang="zh-CN" altLang="zh-CN" b="1" dirty="0"/>
              <a:t>集成</a:t>
            </a:r>
            <a:r>
              <a:rPr lang="en-US" altLang="zh-CN" b="1" dirty="0" err="1"/>
              <a:t>MyBatis</a:t>
            </a:r>
            <a:endParaRPr lang="zh-CN" altLang="zh-CN" dirty="0"/>
          </a:p>
        </p:txBody>
      </p:sp>
      <p:sp>
        <p:nvSpPr>
          <p:cNvPr id="3" name="内容占位符 2"/>
          <p:cNvSpPr>
            <a:spLocks noGrp="1"/>
          </p:cNvSpPr>
          <p:nvPr>
            <p:ph idx="1"/>
          </p:nvPr>
        </p:nvSpPr>
        <p:spPr/>
        <p:txBody>
          <a:bodyPr>
            <a:normAutofit/>
          </a:bodyPr>
          <a:lstStyle/>
          <a:p>
            <a:r>
              <a:rPr lang="en-US" altLang="zh-CN" b="1" dirty="0"/>
              <a:t>1.3 </a:t>
            </a:r>
            <a:r>
              <a:rPr lang="zh-CN" altLang="zh-CN" b="1" dirty="0"/>
              <a:t>创建实体类</a:t>
            </a:r>
            <a:r>
              <a:rPr lang="en-US" altLang="zh-CN" b="1" dirty="0" err="1"/>
              <a:t>OrderInfo</a:t>
            </a:r>
            <a:endParaRPr lang="zh-CN" altLang="zh-CN" dirty="0"/>
          </a:p>
          <a:p>
            <a:pPr marL="0" indent="0">
              <a:buNone/>
            </a:pPr>
            <a:r>
              <a:rPr lang="en-US" altLang="zh-CN" sz="1800" b="1" kern="0" dirty="0">
                <a:solidFill>
                  <a:srgbClr val="7F0055"/>
                </a:solidFill>
                <a:latin typeface="Menlo" panose="020B0609030804020204" pitchFamily="49" charset="0"/>
                <a:cs typeface="Times New Roman" panose="02020603050405020304" pitchFamily="18" charset="0"/>
              </a:rPr>
              <a:t>public</a:t>
            </a:r>
            <a:r>
              <a:rPr lang="en-US" altLang="zh-CN" sz="1800" kern="0" dirty="0">
                <a:solidFill>
                  <a:srgbClr val="000000"/>
                </a:solidFill>
                <a:latin typeface="Menlo" panose="020B0609030804020204" pitchFamily="49" charset="0"/>
                <a:cs typeface="Times New Roman" panose="02020603050405020304" pitchFamily="18" charset="0"/>
              </a:rPr>
              <a:t> </a:t>
            </a:r>
            <a:r>
              <a:rPr lang="en-US" altLang="zh-CN" sz="1800" b="1" kern="0" dirty="0">
                <a:solidFill>
                  <a:srgbClr val="7F0055"/>
                </a:solidFill>
                <a:latin typeface="Menlo" panose="020B0609030804020204" pitchFamily="49" charset="0"/>
                <a:cs typeface="Times New Roman" panose="02020603050405020304" pitchFamily="18" charset="0"/>
              </a:rPr>
              <a:t>class</a:t>
            </a:r>
            <a:r>
              <a:rPr lang="en-US" altLang="zh-CN" sz="1800" kern="0" dirty="0">
                <a:solidFill>
                  <a:srgbClr val="000000"/>
                </a:solidFill>
                <a:latin typeface="Menlo" panose="020B0609030804020204" pitchFamily="49" charset="0"/>
                <a:cs typeface="Times New Roman" panose="02020603050405020304" pitchFamily="18" charset="0"/>
              </a:rPr>
              <a:t> </a:t>
            </a:r>
            <a:r>
              <a:rPr lang="en-US" altLang="zh-CN" sz="1800" kern="0" dirty="0" err="1">
                <a:solidFill>
                  <a:srgbClr val="000000"/>
                </a:solidFill>
                <a:latin typeface="Menlo" panose="020B0609030804020204" pitchFamily="49" charset="0"/>
                <a:cs typeface="Times New Roman" panose="02020603050405020304" pitchFamily="18" charset="0"/>
              </a:rPr>
              <a:t>OrderInfo</a:t>
            </a:r>
            <a:r>
              <a:rPr lang="en-US" altLang="zh-CN" sz="1800" kern="0" dirty="0">
                <a:solidFill>
                  <a:srgbClr val="000000"/>
                </a:solidFill>
                <a:latin typeface="Menlo" panose="020B0609030804020204" pitchFamily="49" charset="0"/>
                <a:cs typeface="Times New Roman" panose="02020603050405020304" pitchFamily="18" charset="0"/>
              </a:rPr>
              <a:t> {</a:t>
            </a:r>
            <a:endParaRPr lang="zh-CN" altLang="zh-CN" sz="1800" kern="100" dirty="0">
              <a:latin typeface="Calibri" panose="020F0502020204030204" pitchFamily="34" charset="0"/>
              <a:cs typeface="Times New Roman" panose="02020603050405020304" pitchFamily="18" charset="0"/>
            </a:endParaRPr>
          </a:p>
          <a:p>
            <a:pPr marL="0" indent="0">
              <a:buNone/>
            </a:pPr>
            <a:r>
              <a:rPr lang="en-US" altLang="zh-CN" sz="1800" kern="0" dirty="0">
                <a:solidFill>
                  <a:srgbClr val="000000"/>
                </a:solidFill>
                <a:latin typeface="Menlo" panose="020B0609030804020204" pitchFamily="49" charset="0"/>
                <a:cs typeface="Times New Roman" panose="02020603050405020304" pitchFamily="18" charset="0"/>
              </a:rPr>
              <a:t>	</a:t>
            </a:r>
            <a:r>
              <a:rPr lang="en-US" altLang="zh-CN" sz="1800" b="1" kern="0" dirty="0">
                <a:solidFill>
                  <a:srgbClr val="7F0055"/>
                </a:solidFill>
                <a:latin typeface="Menlo" panose="020B0609030804020204" pitchFamily="49" charset="0"/>
                <a:cs typeface="Times New Roman" panose="02020603050405020304" pitchFamily="18" charset="0"/>
              </a:rPr>
              <a:t>private</a:t>
            </a:r>
            <a:r>
              <a:rPr lang="en-US" altLang="zh-CN" sz="1800" kern="0" dirty="0">
                <a:solidFill>
                  <a:srgbClr val="000000"/>
                </a:solidFill>
                <a:latin typeface="Menlo" panose="020B0609030804020204" pitchFamily="49" charset="0"/>
                <a:cs typeface="Times New Roman" panose="02020603050405020304" pitchFamily="18" charset="0"/>
              </a:rPr>
              <a:t> </a:t>
            </a:r>
            <a:r>
              <a:rPr lang="en-US" altLang="zh-CN" sz="1800" b="1" kern="0" dirty="0">
                <a:solidFill>
                  <a:srgbClr val="7F0055"/>
                </a:solidFill>
                <a:latin typeface="Menlo" panose="020B0609030804020204" pitchFamily="49" charset="0"/>
                <a:cs typeface="Times New Roman" panose="02020603050405020304" pitchFamily="18" charset="0"/>
              </a:rPr>
              <a:t>long</a:t>
            </a:r>
            <a:r>
              <a:rPr lang="en-US" altLang="zh-CN" sz="1800" kern="0" dirty="0">
                <a:solidFill>
                  <a:srgbClr val="000000"/>
                </a:solidFill>
                <a:latin typeface="Menlo" panose="020B0609030804020204" pitchFamily="49" charset="0"/>
                <a:cs typeface="Times New Roman" panose="02020603050405020304" pitchFamily="18" charset="0"/>
              </a:rPr>
              <a:t> </a:t>
            </a:r>
            <a:r>
              <a:rPr lang="en-US" altLang="zh-CN" sz="1800" kern="0" dirty="0" err="1">
                <a:solidFill>
                  <a:srgbClr val="0000C0"/>
                </a:solidFill>
                <a:latin typeface="Menlo" panose="020B0609030804020204" pitchFamily="49" charset="0"/>
                <a:cs typeface="Times New Roman" panose="02020603050405020304" pitchFamily="18" charset="0"/>
              </a:rPr>
              <a:t>oid</a:t>
            </a:r>
            <a:r>
              <a:rPr lang="en-US" altLang="zh-CN" sz="1800" kern="0" dirty="0">
                <a:solidFill>
                  <a:srgbClr val="000000"/>
                </a:solidFill>
                <a:latin typeface="Menlo" panose="020B0609030804020204" pitchFamily="49" charset="0"/>
                <a:cs typeface="Times New Roman" panose="02020603050405020304" pitchFamily="18" charset="0"/>
              </a:rPr>
              <a:t>;</a:t>
            </a:r>
            <a:endParaRPr lang="zh-CN" altLang="zh-CN" sz="1800" kern="100" dirty="0">
              <a:latin typeface="Calibri" panose="020F0502020204030204" pitchFamily="34" charset="0"/>
              <a:cs typeface="Times New Roman" panose="02020603050405020304" pitchFamily="18" charset="0"/>
            </a:endParaRPr>
          </a:p>
          <a:p>
            <a:pPr marL="0" indent="0">
              <a:buNone/>
            </a:pPr>
            <a:r>
              <a:rPr lang="en-US" altLang="zh-CN" sz="1800" kern="0" dirty="0">
                <a:solidFill>
                  <a:srgbClr val="000000"/>
                </a:solidFill>
                <a:latin typeface="Menlo" panose="020B0609030804020204" pitchFamily="49" charset="0"/>
                <a:cs typeface="Times New Roman" panose="02020603050405020304" pitchFamily="18" charset="0"/>
              </a:rPr>
              <a:t>	</a:t>
            </a:r>
            <a:r>
              <a:rPr lang="en-US" altLang="zh-CN" sz="1800" b="1" kern="0" dirty="0">
                <a:solidFill>
                  <a:srgbClr val="7F0055"/>
                </a:solidFill>
                <a:latin typeface="Menlo" panose="020B0609030804020204" pitchFamily="49" charset="0"/>
                <a:cs typeface="Times New Roman" panose="02020603050405020304" pitchFamily="18" charset="0"/>
              </a:rPr>
              <a:t>private</a:t>
            </a:r>
            <a:r>
              <a:rPr lang="en-US" altLang="zh-CN" sz="1800" kern="0" dirty="0">
                <a:solidFill>
                  <a:srgbClr val="000000"/>
                </a:solidFill>
                <a:latin typeface="Menlo" panose="020B0609030804020204" pitchFamily="49" charset="0"/>
                <a:cs typeface="Times New Roman" panose="02020603050405020304" pitchFamily="18" charset="0"/>
              </a:rPr>
              <a:t> </a:t>
            </a:r>
            <a:r>
              <a:rPr lang="en-US" altLang="zh-CN" sz="1800" b="1" kern="0" dirty="0">
                <a:solidFill>
                  <a:srgbClr val="7F0055"/>
                </a:solidFill>
                <a:latin typeface="Menlo" panose="020B0609030804020204" pitchFamily="49" charset="0"/>
                <a:cs typeface="Times New Roman" panose="02020603050405020304" pitchFamily="18" charset="0"/>
              </a:rPr>
              <a:t>long</a:t>
            </a:r>
            <a:r>
              <a:rPr lang="en-US" altLang="zh-CN" sz="1800" kern="0" dirty="0">
                <a:solidFill>
                  <a:srgbClr val="000000"/>
                </a:solidFill>
                <a:latin typeface="Menlo" panose="020B0609030804020204" pitchFamily="49" charset="0"/>
                <a:cs typeface="Times New Roman" panose="02020603050405020304" pitchFamily="18" charset="0"/>
              </a:rPr>
              <a:t> </a:t>
            </a:r>
            <a:r>
              <a:rPr lang="en-US" altLang="zh-CN" sz="1800" kern="0" dirty="0" err="1">
                <a:solidFill>
                  <a:srgbClr val="0000C0"/>
                </a:solidFill>
                <a:latin typeface="Menlo" panose="020B0609030804020204" pitchFamily="49" charset="0"/>
                <a:cs typeface="Times New Roman" panose="02020603050405020304" pitchFamily="18" charset="0"/>
              </a:rPr>
              <a:t>uid</a:t>
            </a:r>
            <a:r>
              <a:rPr lang="en-US" altLang="zh-CN" sz="1800" kern="0" dirty="0">
                <a:solidFill>
                  <a:srgbClr val="000000"/>
                </a:solidFill>
                <a:latin typeface="Menlo" panose="020B0609030804020204" pitchFamily="49" charset="0"/>
                <a:cs typeface="Times New Roman" panose="02020603050405020304" pitchFamily="18" charset="0"/>
              </a:rPr>
              <a:t>;</a:t>
            </a:r>
            <a:endParaRPr lang="zh-CN" altLang="zh-CN" sz="1800" kern="100" dirty="0">
              <a:latin typeface="Calibri" panose="020F0502020204030204" pitchFamily="34" charset="0"/>
              <a:cs typeface="Times New Roman" panose="02020603050405020304" pitchFamily="18" charset="0"/>
            </a:endParaRPr>
          </a:p>
          <a:p>
            <a:pPr marL="0" indent="0">
              <a:buNone/>
            </a:pPr>
            <a:r>
              <a:rPr lang="en-US" altLang="zh-CN" sz="1800" kern="0" dirty="0">
                <a:solidFill>
                  <a:srgbClr val="000000"/>
                </a:solidFill>
                <a:latin typeface="Menlo" panose="020B0609030804020204" pitchFamily="49" charset="0"/>
                <a:cs typeface="Times New Roman" panose="02020603050405020304" pitchFamily="18" charset="0"/>
              </a:rPr>
              <a:t>	</a:t>
            </a:r>
            <a:r>
              <a:rPr lang="en-US" altLang="zh-CN" sz="1800" b="1" kern="0" dirty="0">
                <a:solidFill>
                  <a:srgbClr val="7F0055"/>
                </a:solidFill>
                <a:latin typeface="Menlo" panose="020B0609030804020204" pitchFamily="49" charset="0"/>
                <a:cs typeface="Times New Roman" panose="02020603050405020304" pitchFamily="18" charset="0"/>
              </a:rPr>
              <a:t>private</a:t>
            </a:r>
            <a:r>
              <a:rPr lang="en-US" altLang="zh-CN" sz="1800" kern="0" dirty="0">
                <a:solidFill>
                  <a:srgbClr val="000000"/>
                </a:solidFill>
                <a:latin typeface="Menlo" panose="020B0609030804020204" pitchFamily="49" charset="0"/>
                <a:cs typeface="Times New Roman" panose="02020603050405020304" pitchFamily="18" charset="0"/>
              </a:rPr>
              <a:t> String </a:t>
            </a:r>
            <a:r>
              <a:rPr lang="en-US" altLang="zh-CN" sz="1800" kern="0" dirty="0">
                <a:solidFill>
                  <a:srgbClr val="0000C0"/>
                </a:solidFill>
                <a:latin typeface="Menlo" panose="020B0609030804020204" pitchFamily="49" charset="0"/>
                <a:cs typeface="Times New Roman" panose="02020603050405020304" pitchFamily="18" charset="0"/>
              </a:rPr>
              <a:t>status</a:t>
            </a:r>
            <a:r>
              <a:rPr lang="en-US" altLang="zh-CN" sz="1800" kern="0" dirty="0">
                <a:solidFill>
                  <a:srgbClr val="000000"/>
                </a:solidFill>
                <a:latin typeface="Menlo" panose="020B0609030804020204" pitchFamily="49" charset="0"/>
                <a:cs typeface="Times New Roman" panose="02020603050405020304" pitchFamily="18" charset="0"/>
              </a:rPr>
              <a:t>;</a:t>
            </a:r>
          </a:p>
          <a:p>
            <a:pPr marL="0" indent="0">
              <a:buNone/>
            </a:pPr>
            <a:r>
              <a:rPr lang="en-US" altLang="zh-CN" sz="1800" kern="0" dirty="0">
                <a:solidFill>
                  <a:srgbClr val="000000"/>
                </a:solidFill>
                <a:latin typeface="Menlo" panose="020B0609030804020204" pitchFamily="49" charset="0"/>
                <a:cs typeface="Times New Roman" panose="02020603050405020304" pitchFamily="18" charset="0"/>
              </a:rPr>
              <a:t>}</a:t>
            </a:r>
            <a:endParaRPr lang="zh-CN" altLang="zh-CN" sz="1800" kern="100" dirty="0">
              <a:latin typeface="Calibri" panose="020F0502020204030204" pitchFamily="34" charset="0"/>
              <a:cs typeface="Times New Roman" panose="02020603050405020304" pitchFamily="18" charset="0"/>
            </a:endParaRPr>
          </a:p>
          <a:p>
            <a:pPr marL="0" indent="0">
              <a:lnSpc>
                <a:spcPct val="150000"/>
              </a:lnSpc>
              <a:spcBef>
                <a:spcPts val="1125"/>
              </a:spcBef>
              <a:spcAft>
                <a:spcPts val="1125"/>
              </a:spcAft>
              <a:buNone/>
            </a:pPr>
            <a:endParaRPr lang="zh-CN" altLang="zh-CN" sz="2400" dirty="0">
              <a:latin typeface="宋体" panose="02010600030101010101" pitchFamily="2" charset="-122"/>
              <a:cs typeface="宋体" panose="02010600030101010101" pitchFamily="2" charset="-122"/>
            </a:endParaRPr>
          </a:p>
        </p:txBody>
      </p:sp>
    </p:spTree>
    <p:extLst>
      <p:ext uri="{BB962C8B-B14F-4D97-AF65-F5344CB8AC3E}">
        <p14:creationId xmlns:p14="http://schemas.microsoft.com/office/powerpoint/2010/main" val="171624033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zh-CN" b="1" dirty="0"/>
              <a:t>一、</a:t>
            </a:r>
            <a:r>
              <a:rPr lang="en-US" altLang="zh-CN" b="1" dirty="0" err="1"/>
              <a:t>SpringBoot</a:t>
            </a:r>
            <a:r>
              <a:rPr lang="en-US" altLang="zh-CN" b="1" dirty="0"/>
              <a:t> </a:t>
            </a:r>
            <a:r>
              <a:rPr lang="zh-CN" altLang="zh-CN" b="1" dirty="0"/>
              <a:t>集成</a:t>
            </a:r>
            <a:r>
              <a:rPr lang="en-US" altLang="zh-CN" b="1" dirty="0" err="1"/>
              <a:t>MyBatis</a:t>
            </a:r>
            <a:endParaRPr lang="zh-CN" altLang="zh-CN" dirty="0"/>
          </a:p>
        </p:txBody>
      </p:sp>
      <p:sp>
        <p:nvSpPr>
          <p:cNvPr id="3" name="内容占位符 2"/>
          <p:cNvSpPr>
            <a:spLocks noGrp="1"/>
          </p:cNvSpPr>
          <p:nvPr>
            <p:ph idx="1"/>
          </p:nvPr>
        </p:nvSpPr>
        <p:spPr/>
        <p:txBody>
          <a:bodyPr>
            <a:normAutofit/>
          </a:bodyPr>
          <a:lstStyle/>
          <a:p>
            <a:r>
              <a:rPr lang="en-US" altLang="zh-CN" b="1" dirty="0"/>
              <a:t>1.4 </a:t>
            </a:r>
            <a:r>
              <a:rPr lang="zh-CN" altLang="zh-CN" b="1" dirty="0"/>
              <a:t>创建</a:t>
            </a:r>
            <a:r>
              <a:rPr lang="en-US" altLang="zh-CN" b="1" dirty="0" err="1"/>
              <a:t>OrderInfoMap</a:t>
            </a:r>
            <a:endParaRPr lang="zh-CN" altLang="zh-CN" dirty="0"/>
          </a:p>
          <a:p>
            <a:pPr marL="0" indent="0">
              <a:lnSpc>
                <a:spcPct val="150000"/>
              </a:lnSpc>
              <a:spcBef>
                <a:spcPts val="1125"/>
              </a:spcBef>
              <a:spcAft>
                <a:spcPts val="1125"/>
              </a:spcAft>
              <a:buNone/>
            </a:pPr>
            <a:r>
              <a:rPr lang="en-US" altLang="zh-CN" sz="2400" dirty="0">
                <a:solidFill>
                  <a:srgbClr val="404040"/>
                </a:solidFill>
                <a:latin typeface="微软雅黑" panose="020B0503020204020204" pitchFamily="34" charset="-122"/>
                <a:cs typeface="宋体" panose="02010600030101010101" pitchFamily="2" charset="-122"/>
              </a:rPr>
              <a:t>	</a:t>
            </a:r>
            <a:endParaRPr lang="en-US" altLang="zh-CN" sz="2400" dirty="0">
              <a:solidFill>
                <a:srgbClr val="404040"/>
              </a:solidFill>
              <a:latin typeface="宋体" panose="02010600030101010101" pitchFamily="2" charset="-122"/>
              <a:ea typeface="微软雅黑" panose="020B0503020204020204" pitchFamily="34" charset="-122"/>
              <a:cs typeface="宋体" panose="02010600030101010101" pitchFamily="2" charset="-122"/>
            </a:endParaRPr>
          </a:p>
          <a:p>
            <a:pPr marL="0" indent="0">
              <a:buNone/>
            </a:pPr>
            <a:r>
              <a:rPr lang="en-US" altLang="zh-CN" sz="1800" kern="0" dirty="0">
                <a:solidFill>
                  <a:srgbClr val="646464"/>
                </a:solidFill>
                <a:latin typeface="Menlo" panose="020B0609030804020204" pitchFamily="49" charset="0"/>
                <a:cs typeface="Times New Roman" panose="02020603050405020304" pitchFamily="18" charset="0"/>
              </a:rPr>
              <a:t>@Mapper</a:t>
            </a:r>
            <a:endParaRPr lang="zh-CN" altLang="zh-CN" sz="1800" kern="100" dirty="0">
              <a:latin typeface="Calibri" panose="020F0502020204030204" pitchFamily="34" charset="0"/>
              <a:cs typeface="Times New Roman" panose="02020603050405020304" pitchFamily="18" charset="0"/>
            </a:endParaRPr>
          </a:p>
          <a:p>
            <a:pPr marL="0" indent="0">
              <a:buNone/>
            </a:pPr>
            <a:r>
              <a:rPr lang="en-US" altLang="zh-CN" sz="1800" b="1" kern="0" dirty="0">
                <a:solidFill>
                  <a:srgbClr val="7F0055"/>
                </a:solidFill>
                <a:latin typeface="Menlo" panose="020B0609030804020204" pitchFamily="49" charset="0"/>
                <a:cs typeface="Times New Roman" panose="02020603050405020304" pitchFamily="18" charset="0"/>
              </a:rPr>
              <a:t>public</a:t>
            </a:r>
            <a:r>
              <a:rPr lang="en-US" altLang="zh-CN" sz="1800" kern="0" dirty="0">
                <a:solidFill>
                  <a:srgbClr val="000000"/>
                </a:solidFill>
                <a:latin typeface="Menlo" panose="020B0609030804020204" pitchFamily="49" charset="0"/>
                <a:cs typeface="Times New Roman" panose="02020603050405020304" pitchFamily="18" charset="0"/>
              </a:rPr>
              <a:t> </a:t>
            </a:r>
            <a:r>
              <a:rPr lang="en-US" altLang="zh-CN" sz="1800" b="1" kern="0" dirty="0">
                <a:solidFill>
                  <a:srgbClr val="7F0055"/>
                </a:solidFill>
                <a:latin typeface="Menlo" panose="020B0609030804020204" pitchFamily="49" charset="0"/>
                <a:cs typeface="Times New Roman" panose="02020603050405020304" pitchFamily="18" charset="0"/>
              </a:rPr>
              <a:t>interface</a:t>
            </a:r>
            <a:r>
              <a:rPr lang="en-US" altLang="zh-CN" sz="1800" kern="0" dirty="0">
                <a:solidFill>
                  <a:srgbClr val="000000"/>
                </a:solidFill>
                <a:latin typeface="Menlo" panose="020B0609030804020204" pitchFamily="49" charset="0"/>
                <a:cs typeface="Times New Roman" panose="02020603050405020304" pitchFamily="18" charset="0"/>
              </a:rPr>
              <a:t> </a:t>
            </a:r>
            <a:r>
              <a:rPr lang="en-US" altLang="zh-CN" sz="1800" kern="0" dirty="0" err="1">
                <a:solidFill>
                  <a:srgbClr val="000000"/>
                </a:solidFill>
                <a:latin typeface="Menlo" panose="020B0609030804020204" pitchFamily="49" charset="0"/>
                <a:cs typeface="Times New Roman" panose="02020603050405020304" pitchFamily="18" charset="0"/>
              </a:rPr>
              <a:t>OrderInfoMapper</a:t>
            </a:r>
            <a:r>
              <a:rPr lang="en-US" altLang="zh-CN" sz="1800" kern="0" dirty="0">
                <a:solidFill>
                  <a:srgbClr val="000000"/>
                </a:solidFill>
                <a:latin typeface="Menlo" panose="020B0609030804020204" pitchFamily="49" charset="0"/>
                <a:cs typeface="Times New Roman" panose="02020603050405020304" pitchFamily="18" charset="0"/>
              </a:rPr>
              <a:t> {</a:t>
            </a:r>
            <a:endParaRPr lang="zh-CN" altLang="zh-CN" sz="1800" kern="100" dirty="0">
              <a:latin typeface="Calibri" panose="020F0502020204030204" pitchFamily="34" charset="0"/>
              <a:cs typeface="Times New Roman" panose="02020603050405020304" pitchFamily="18" charset="0"/>
            </a:endParaRPr>
          </a:p>
          <a:p>
            <a:pPr marL="0" indent="0">
              <a:buNone/>
            </a:pPr>
            <a:r>
              <a:rPr lang="en-US" altLang="zh-CN" sz="1800" kern="0" dirty="0">
                <a:solidFill>
                  <a:srgbClr val="000000"/>
                </a:solidFill>
                <a:latin typeface="Menlo" panose="020B0609030804020204" pitchFamily="49" charset="0"/>
                <a:cs typeface="Times New Roman" panose="02020603050405020304" pitchFamily="18" charset="0"/>
              </a:rPr>
              <a:t>	</a:t>
            </a:r>
            <a:endParaRPr lang="zh-CN" altLang="zh-CN" sz="1800" kern="100" dirty="0">
              <a:latin typeface="Calibri" panose="020F0502020204030204" pitchFamily="34" charset="0"/>
              <a:cs typeface="Times New Roman" panose="02020603050405020304" pitchFamily="18" charset="0"/>
            </a:endParaRPr>
          </a:p>
          <a:p>
            <a:pPr marL="0" indent="0">
              <a:buNone/>
            </a:pPr>
            <a:r>
              <a:rPr lang="en-US" altLang="zh-CN" sz="1800" kern="0" dirty="0">
                <a:solidFill>
                  <a:srgbClr val="000000"/>
                </a:solidFill>
                <a:latin typeface="Menlo" panose="020B0609030804020204" pitchFamily="49" charset="0"/>
                <a:cs typeface="Times New Roman" panose="02020603050405020304" pitchFamily="18" charset="0"/>
              </a:rPr>
              <a:t>	</a:t>
            </a:r>
            <a:r>
              <a:rPr lang="en-US" altLang="zh-CN" sz="1800" kern="0" dirty="0">
                <a:solidFill>
                  <a:srgbClr val="646464"/>
                </a:solidFill>
                <a:latin typeface="Menlo" panose="020B0609030804020204" pitchFamily="49" charset="0"/>
                <a:cs typeface="Times New Roman" panose="02020603050405020304" pitchFamily="18" charset="0"/>
              </a:rPr>
              <a:t>@Insert</a:t>
            </a:r>
            <a:r>
              <a:rPr lang="en-US" altLang="zh-CN" sz="1800" kern="0" dirty="0">
                <a:solidFill>
                  <a:srgbClr val="000000"/>
                </a:solidFill>
                <a:latin typeface="Menlo" panose="020B0609030804020204" pitchFamily="49" charset="0"/>
                <a:cs typeface="Times New Roman" panose="02020603050405020304" pitchFamily="18" charset="0"/>
              </a:rPr>
              <a:t>(</a:t>
            </a:r>
            <a:r>
              <a:rPr lang="en-US" altLang="zh-CN" sz="1800" kern="0" dirty="0">
                <a:solidFill>
                  <a:srgbClr val="2A00FF"/>
                </a:solidFill>
                <a:latin typeface="Menlo" panose="020B0609030804020204" pitchFamily="49" charset="0"/>
                <a:cs typeface="Times New Roman" panose="02020603050405020304" pitchFamily="18" charset="0"/>
              </a:rPr>
              <a:t>"insert into </a:t>
            </a:r>
            <a:r>
              <a:rPr lang="en-US" altLang="zh-CN" sz="1800" kern="0" dirty="0" err="1">
                <a:solidFill>
                  <a:srgbClr val="2A00FF"/>
                </a:solidFill>
                <a:latin typeface="Menlo" panose="020B0609030804020204" pitchFamily="49" charset="0"/>
                <a:cs typeface="Times New Roman" panose="02020603050405020304" pitchFamily="18" charset="0"/>
              </a:rPr>
              <a:t>order_info</a:t>
            </a:r>
            <a:r>
              <a:rPr lang="en-US" altLang="zh-CN" sz="1800" kern="0" dirty="0">
                <a:solidFill>
                  <a:srgbClr val="2A00FF"/>
                </a:solidFill>
                <a:latin typeface="Menlo" panose="020B0609030804020204" pitchFamily="49" charset="0"/>
                <a:cs typeface="Times New Roman" panose="02020603050405020304" pitchFamily="18" charset="0"/>
              </a:rPr>
              <a:t>(</a:t>
            </a:r>
            <a:r>
              <a:rPr lang="en-US" altLang="zh-CN" sz="1800" kern="0" dirty="0" err="1">
                <a:solidFill>
                  <a:srgbClr val="2A00FF"/>
                </a:solidFill>
                <a:latin typeface="Menlo" panose="020B0609030804020204" pitchFamily="49" charset="0"/>
                <a:cs typeface="Times New Roman" panose="02020603050405020304" pitchFamily="18" charset="0"/>
              </a:rPr>
              <a:t>uid,status</a:t>
            </a:r>
            <a:r>
              <a:rPr lang="en-US" altLang="zh-CN" sz="1800" kern="0" dirty="0">
                <a:solidFill>
                  <a:srgbClr val="2A00FF"/>
                </a:solidFill>
                <a:latin typeface="Menlo" panose="020B0609030804020204" pitchFamily="49" charset="0"/>
                <a:cs typeface="Times New Roman" panose="02020603050405020304" pitchFamily="18" charset="0"/>
              </a:rPr>
              <a:t>) values(#{</a:t>
            </a:r>
            <a:r>
              <a:rPr lang="en-US" altLang="zh-CN" sz="1800" kern="0" dirty="0" err="1">
                <a:solidFill>
                  <a:srgbClr val="2A00FF"/>
                </a:solidFill>
                <a:latin typeface="Menlo" panose="020B0609030804020204" pitchFamily="49" charset="0"/>
                <a:cs typeface="Times New Roman" panose="02020603050405020304" pitchFamily="18" charset="0"/>
              </a:rPr>
              <a:t>uid</a:t>
            </a:r>
            <a:r>
              <a:rPr lang="en-US" altLang="zh-CN" sz="1800" kern="0" dirty="0">
                <a:solidFill>
                  <a:srgbClr val="2A00FF"/>
                </a:solidFill>
                <a:latin typeface="Menlo" panose="020B0609030804020204" pitchFamily="49" charset="0"/>
                <a:cs typeface="Times New Roman" panose="02020603050405020304" pitchFamily="18" charset="0"/>
              </a:rPr>
              <a:t>},#{status})"</a:t>
            </a:r>
            <a:r>
              <a:rPr lang="en-US" altLang="zh-CN" sz="1800" kern="0" dirty="0">
                <a:solidFill>
                  <a:srgbClr val="000000"/>
                </a:solidFill>
                <a:latin typeface="Menlo" panose="020B0609030804020204" pitchFamily="49" charset="0"/>
                <a:cs typeface="Times New Roman" panose="02020603050405020304" pitchFamily="18" charset="0"/>
              </a:rPr>
              <a:t>)</a:t>
            </a:r>
            <a:endParaRPr lang="zh-CN" altLang="zh-CN" sz="1800" kern="100" dirty="0">
              <a:latin typeface="Calibri" panose="020F0502020204030204" pitchFamily="34" charset="0"/>
              <a:cs typeface="Times New Roman" panose="02020603050405020304" pitchFamily="18" charset="0"/>
            </a:endParaRPr>
          </a:p>
          <a:p>
            <a:pPr marL="0" indent="0">
              <a:buNone/>
            </a:pPr>
            <a:r>
              <a:rPr lang="en-US" altLang="zh-CN" sz="1800" kern="0" dirty="0">
                <a:solidFill>
                  <a:srgbClr val="000000"/>
                </a:solidFill>
                <a:latin typeface="Menlo" panose="020B0609030804020204" pitchFamily="49" charset="0"/>
                <a:cs typeface="Times New Roman" panose="02020603050405020304" pitchFamily="18" charset="0"/>
              </a:rPr>
              <a:t>	</a:t>
            </a:r>
            <a:r>
              <a:rPr lang="en-US" altLang="zh-CN" sz="1800" b="1" kern="0" dirty="0">
                <a:solidFill>
                  <a:srgbClr val="7F0055"/>
                </a:solidFill>
                <a:latin typeface="Menlo" panose="020B0609030804020204" pitchFamily="49" charset="0"/>
                <a:cs typeface="Times New Roman" panose="02020603050405020304" pitchFamily="18" charset="0"/>
              </a:rPr>
              <a:t>public</a:t>
            </a:r>
            <a:r>
              <a:rPr lang="en-US" altLang="zh-CN" sz="1800" kern="0" dirty="0">
                <a:solidFill>
                  <a:srgbClr val="000000"/>
                </a:solidFill>
                <a:latin typeface="Menlo" panose="020B0609030804020204" pitchFamily="49" charset="0"/>
                <a:cs typeface="Times New Roman" panose="02020603050405020304" pitchFamily="18" charset="0"/>
              </a:rPr>
              <a:t> </a:t>
            </a:r>
            <a:r>
              <a:rPr lang="en-US" altLang="zh-CN" sz="1800" b="1" kern="0" dirty="0">
                <a:solidFill>
                  <a:srgbClr val="7F0055"/>
                </a:solidFill>
                <a:latin typeface="Menlo" panose="020B0609030804020204" pitchFamily="49" charset="0"/>
                <a:cs typeface="Times New Roman" panose="02020603050405020304" pitchFamily="18" charset="0"/>
              </a:rPr>
              <a:t>void</a:t>
            </a:r>
            <a:r>
              <a:rPr lang="en-US" altLang="zh-CN" sz="1800" kern="0" dirty="0">
                <a:solidFill>
                  <a:srgbClr val="000000"/>
                </a:solidFill>
                <a:latin typeface="Menlo" panose="020B0609030804020204" pitchFamily="49" charset="0"/>
                <a:cs typeface="Times New Roman" panose="02020603050405020304" pitchFamily="18" charset="0"/>
              </a:rPr>
              <a:t> save(</a:t>
            </a:r>
            <a:r>
              <a:rPr lang="en-US" altLang="zh-CN" sz="1800" kern="0" dirty="0" err="1">
                <a:solidFill>
                  <a:srgbClr val="000000"/>
                </a:solidFill>
                <a:latin typeface="Menlo" panose="020B0609030804020204" pitchFamily="49" charset="0"/>
                <a:cs typeface="Times New Roman" panose="02020603050405020304" pitchFamily="18" charset="0"/>
              </a:rPr>
              <a:t>OrderInfo</a:t>
            </a:r>
            <a:r>
              <a:rPr lang="en-US" altLang="zh-CN" sz="1800" kern="0" dirty="0">
                <a:solidFill>
                  <a:srgbClr val="000000"/>
                </a:solidFill>
                <a:latin typeface="Menlo" panose="020B0609030804020204" pitchFamily="49" charset="0"/>
                <a:cs typeface="Times New Roman" panose="02020603050405020304" pitchFamily="18" charset="0"/>
              </a:rPr>
              <a:t> </a:t>
            </a:r>
            <a:r>
              <a:rPr lang="en-US" altLang="zh-CN" sz="1800" kern="0" dirty="0" err="1">
                <a:solidFill>
                  <a:srgbClr val="6A3E3E"/>
                </a:solidFill>
                <a:latin typeface="Menlo" panose="020B0609030804020204" pitchFamily="49" charset="0"/>
                <a:cs typeface="Times New Roman" panose="02020603050405020304" pitchFamily="18" charset="0"/>
              </a:rPr>
              <a:t>orderInfo</a:t>
            </a:r>
            <a:r>
              <a:rPr lang="en-US" altLang="zh-CN" sz="1800" kern="0" dirty="0">
                <a:solidFill>
                  <a:srgbClr val="000000"/>
                </a:solidFill>
                <a:latin typeface="Menlo" panose="020B0609030804020204" pitchFamily="49" charset="0"/>
                <a:cs typeface="Times New Roman" panose="02020603050405020304" pitchFamily="18" charset="0"/>
              </a:rPr>
              <a:t>);</a:t>
            </a:r>
            <a:endParaRPr lang="zh-CN" altLang="zh-CN" sz="1800" kern="100" dirty="0">
              <a:latin typeface="Calibri" panose="020F0502020204030204" pitchFamily="34" charset="0"/>
              <a:cs typeface="Times New Roman" panose="02020603050405020304" pitchFamily="18" charset="0"/>
            </a:endParaRPr>
          </a:p>
          <a:p>
            <a:pPr marL="0" indent="0">
              <a:buNone/>
            </a:pPr>
            <a:r>
              <a:rPr lang="en-US" altLang="zh-CN" sz="1800" kern="0" dirty="0">
                <a:solidFill>
                  <a:srgbClr val="000000"/>
                </a:solidFill>
                <a:latin typeface="Menlo" panose="020B0609030804020204" pitchFamily="49" charset="0"/>
                <a:cs typeface="Times New Roman" panose="02020603050405020304" pitchFamily="18" charset="0"/>
              </a:rPr>
              <a:t>	</a:t>
            </a:r>
            <a:endParaRPr lang="zh-CN" altLang="zh-CN" sz="1800" kern="100" dirty="0">
              <a:latin typeface="Calibri" panose="020F0502020204030204" pitchFamily="34" charset="0"/>
              <a:cs typeface="Times New Roman" panose="02020603050405020304" pitchFamily="18" charset="0"/>
            </a:endParaRPr>
          </a:p>
          <a:p>
            <a:pPr marL="0" indent="0">
              <a:lnSpc>
                <a:spcPts val="2100"/>
              </a:lnSpc>
              <a:spcBef>
                <a:spcPts val="1125"/>
              </a:spcBef>
              <a:spcAft>
                <a:spcPts val="1125"/>
              </a:spcAft>
              <a:buNone/>
            </a:pPr>
            <a:r>
              <a:rPr lang="en-US" altLang="zh-CN" sz="1800" dirty="0">
                <a:solidFill>
                  <a:srgbClr val="000000"/>
                </a:solidFill>
                <a:latin typeface="Menlo" panose="020B0609030804020204" pitchFamily="49" charset="0"/>
                <a:cs typeface="宋体" panose="02010600030101010101" pitchFamily="2" charset="-122"/>
              </a:rPr>
              <a:t>}</a:t>
            </a:r>
            <a:endParaRPr lang="zh-CN" altLang="zh-CN" sz="2400" dirty="0">
              <a:latin typeface="宋体" panose="02010600030101010101" pitchFamily="2" charset="-122"/>
              <a:cs typeface="宋体" panose="02010600030101010101" pitchFamily="2" charset="-122"/>
            </a:endParaRPr>
          </a:p>
          <a:p>
            <a:pPr marL="0" indent="0">
              <a:lnSpc>
                <a:spcPct val="150000"/>
              </a:lnSpc>
              <a:spcBef>
                <a:spcPts val="1125"/>
              </a:spcBef>
              <a:spcAft>
                <a:spcPts val="1125"/>
              </a:spcAft>
              <a:buNone/>
            </a:pPr>
            <a:endParaRPr lang="zh-CN" altLang="zh-CN" sz="2400" dirty="0">
              <a:latin typeface="宋体" panose="02010600030101010101" pitchFamily="2" charset="-122"/>
              <a:cs typeface="宋体" panose="02010600030101010101" pitchFamily="2" charset="-122"/>
            </a:endParaRPr>
          </a:p>
        </p:txBody>
      </p:sp>
    </p:spTree>
    <p:extLst>
      <p:ext uri="{BB962C8B-B14F-4D97-AF65-F5344CB8AC3E}">
        <p14:creationId xmlns:p14="http://schemas.microsoft.com/office/powerpoint/2010/main" val="205429619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zh-CN" b="1" dirty="0"/>
              <a:t>一、</a:t>
            </a:r>
            <a:r>
              <a:rPr lang="en-US" altLang="zh-CN" b="1" dirty="0" err="1"/>
              <a:t>SpringBoot</a:t>
            </a:r>
            <a:r>
              <a:rPr lang="en-US" altLang="zh-CN" b="1" dirty="0"/>
              <a:t> </a:t>
            </a:r>
            <a:r>
              <a:rPr lang="zh-CN" altLang="zh-CN" b="1" dirty="0"/>
              <a:t>集成</a:t>
            </a:r>
            <a:r>
              <a:rPr lang="en-US" altLang="zh-CN" b="1" dirty="0" err="1"/>
              <a:t>MyBatis</a:t>
            </a:r>
            <a:endParaRPr lang="zh-CN" altLang="zh-CN" dirty="0"/>
          </a:p>
        </p:txBody>
      </p:sp>
      <p:sp>
        <p:nvSpPr>
          <p:cNvPr id="3" name="内容占位符 2"/>
          <p:cNvSpPr>
            <a:spLocks noGrp="1"/>
          </p:cNvSpPr>
          <p:nvPr>
            <p:ph idx="1"/>
          </p:nvPr>
        </p:nvSpPr>
        <p:spPr/>
        <p:txBody>
          <a:bodyPr>
            <a:normAutofit/>
          </a:bodyPr>
          <a:lstStyle/>
          <a:p>
            <a:r>
              <a:rPr lang="en-US" altLang="zh-CN" b="1" dirty="0"/>
              <a:t>1.5 </a:t>
            </a:r>
            <a:r>
              <a:rPr lang="zh-CN" altLang="zh-CN" b="1" dirty="0"/>
              <a:t>创建</a:t>
            </a:r>
            <a:r>
              <a:rPr lang="en-US" altLang="zh-CN" b="1" dirty="0" err="1"/>
              <a:t>OrderInfoService</a:t>
            </a:r>
            <a:endParaRPr lang="zh-CN" altLang="zh-CN" dirty="0"/>
          </a:p>
          <a:p>
            <a:pPr marL="0" indent="0">
              <a:buNone/>
            </a:pPr>
            <a:r>
              <a:rPr lang="en-US" altLang="zh-CN" sz="2400" b="1" kern="0" dirty="0">
                <a:solidFill>
                  <a:srgbClr val="7F0055"/>
                </a:solidFill>
                <a:latin typeface="Menlo" panose="020B0609030804020204" pitchFamily="49" charset="0"/>
                <a:cs typeface="Times New Roman" panose="02020603050405020304" pitchFamily="18" charset="0"/>
              </a:rPr>
              <a:t>public</a:t>
            </a:r>
            <a:r>
              <a:rPr lang="en-US" altLang="zh-CN" sz="2400" kern="0" dirty="0">
                <a:solidFill>
                  <a:srgbClr val="000000"/>
                </a:solidFill>
                <a:latin typeface="Menlo" panose="020B0609030804020204" pitchFamily="49" charset="0"/>
                <a:cs typeface="Times New Roman" panose="02020603050405020304" pitchFamily="18" charset="0"/>
              </a:rPr>
              <a:t> </a:t>
            </a:r>
            <a:r>
              <a:rPr lang="en-US" altLang="zh-CN" sz="2400" b="1" kern="0" dirty="0">
                <a:solidFill>
                  <a:srgbClr val="7F0055"/>
                </a:solidFill>
                <a:latin typeface="Menlo" panose="020B0609030804020204" pitchFamily="49" charset="0"/>
                <a:cs typeface="Times New Roman" panose="02020603050405020304" pitchFamily="18" charset="0"/>
              </a:rPr>
              <a:t>interface</a:t>
            </a:r>
            <a:r>
              <a:rPr lang="en-US" altLang="zh-CN" sz="2400" kern="0" dirty="0">
                <a:solidFill>
                  <a:srgbClr val="000000"/>
                </a:solidFill>
                <a:latin typeface="Menlo" panose="020B0609030804020204" pitchFamily="49" charset="0"/>
                <a:cs typeface="Times New Roman" panose="02020603050405020304" pitchFamily="18" charset="0"/>
              </a:rPr>
              <a:t> </a:t>
            </a:r>
            <a:r>
              <a:rPr lang="en-US" altLang="zh-CN" sz="2400" kern="0" dirty="0" err="1">
                <a:solidFill>
                  <a:srgbClr val="000000"/>
                </a:solidFill>
                <a:latin typeface="Menlo" panose="020B0609030804020204" pitchFamily="49" charset="0"/>
                <a:cs typeface="Times New Roman" panose="02020603050405020304" pitchFamily="18" charset="0"/>
              </a:rPr>
              <a:t>OrderInfoService</a:t>
            </a:r>
            <a:r>
              <a:rPr lang="en-US" altLang="zh-CN" sz="2400" kern="0" dirty="0">
                <a:solidFill>
                  <a:srgbClr val="000000"/>
                </a:solidFill>
                <a:latin typeface="Menlo" panose="020B0609030804020204" pitchFamily="49" charset="0"/>
                <a:cs typeface="Times New Roman" panose="02020603050405020304" pitchFamily="18" charset="0"/>
              </a:rPr>
              <a:t> {</a:t>
            </a:r>
            <a:endParaRPr lang="zh-CN" altLang="zh-CN" sz="2400" kern="100" dirty="0">
              <a:latin typeface="Calibri" panose="020F0502020204030204" pitchFamily="34" charset="0"/>
              <a:cs typeface="Times New Roman" panose="02020603050405020304" pitchFamily="18" charset="0"/>
            </a:endParaRPr>
          </a:p>
          <a:p>
            <a:pPr marL="0" indent="0">
              <a:buNone/>
            </a:pPr>
            <a:r>
              <a:rPr lang="en-US" altLang="zh-CN" sz="2400" kern="0" dirty="0">
                <a:solidFill>
                  <a:srgbClr val="000000"/>
                </a:solidFill>
                <a:latin typeface="Menlo" panose="020B0609030804020204" pitchFamily="49" charset="0"/>
                <a:cs typeface="Times New Roman" panose="02020603050405020304" pitchFamily="18" charset="0"/>
              </a:rPr>
              <a:t>	</a:t>
            </a:r>
            <a:endParaRPr lang="zh-CN" altLang="zh-CN" sz="2400" kern="100" dirty="0">
              <a:latin typeface="Calibri" panose="020F0502020204030204" pitchFamily="34" charset="0"/>
              <a:cs typeface="Times New Roman" panose="02020603050405020304" pitchFamily="18" charset="0"/>
            </a:endParaRPr>
          </a:p>
          <a:p>
            <a:pPr marL="0" indent="0">
              <a:buNone/>
            </a:pPr>
            <a:r>
              <a:rPr lang="en-US" altLang="zh-CN" sz="2400" kern="0" dirty="0">
                <a:solidFill>
                  <a:srgbClr val="000000"/>
                </a:solidFill>
                <a:latin typeface="Menlo" panose="020B0609030804020204" pitchFamily="49" charset="0"/>
                <a:cs typeface="Times New Roman" panose="02020603050405020304" pitchFamily="18" charset="0"/>
              </a:rPr>
              <a:t>	</a:t>
            </a:r>
            <a:r>
              <a:rPr lang="en-US" altLang="zh-CN" sz="2400" b="1" kern="0" dirty="0">
                <a:solidFill>
                  <a:srgbClr val="7F0055"/>
                </a:solidFill>
                <a:latin typeface="Menlo" panose="020B0609030804020204" pitchFamily="49" charset="0"/>
                <a:cs typeface="Times New Roman" panose="02020603050405020304" pitchFamily="18" charset="0"/>
              </a:rPr>
              <a:t>public</a:t>
            </a:r>
            <a:r>
              <a:rPr lang="en-US" altLang="zh-CN" sz="2400" kern="0" dirty="0">
                <a:solidFill>
                  <a:srgbClr val="000000"/>
                </a:solidFill>
                <a:latin typeface="Menlo" panose="020B0609030804020204" pitchFamily="49" charset="0"/>
                <a:cs typeface="Times New Roman" panose="02020603050405020304" pitchFamily="18" charset="0"/>
              </a:rPr>
              <a:t> </a:t>
            </a:r>
            <a:r>
              <a:rPr lang="en-US" altLang="zh-CN" sz="2400" b="1" kern="0" dirty="0">
                <a:solidFill>
                  <a:srgbClr val="7F0055"/>
                </a:solidFill>
                <a:latin typeface="Menlo" panose="020B0609030804020204" pitchFamily="49" charset="0"/>
                <a:cs typeface="Times New Roman" panose="02020603050405020304" pitchFamily="18" charset="0"/>
              </a:rPr>
              <a:t>void</a:t>
            </a:r>
            <a:r>
              <a:rPr lang="en-US" altLang="zh-CN" sz="2400" kern="0" dirty="0">
                <a:solidFill>
                  <a:srgbClr val="000000"/>
                </a:solidFill>
                <a:latin typeface="Menlo" panose="020B0609030804020204" pitchFamily="49" charset="0"/>
                <a:cs typeface="Times New Roman" panose="02020603050405020304" pitchFamily="18" charset="0"/>
              </a:rPr>
              <a:t> save(</a:t>
            </a:r>
            <a:r>
              <a:rPr lang="en-US" altLang="zh-CN" sz="2400" kern="0" dirty="0" err="1">
                <a:solidFill>
                  <a:srgbClr val="000000"/>
                </a:solidFill>
                <a:latin typeface="Menlo" panose="020B0609030804020204" pitchFamily="49" charset="0"/>
                <a:cs typeface="Times New Roman" panose="02020603050405020304" pitchFamily="18" charset="0"/>
              </a:rPr>
              <a:t>OrderInfo</a:t>
            </a:r>
            <a:r>
              <a:rPr lang="en-US" altLang="zh-CN" sz="2400" kern="0" dirty="0">
                <a:solidFill>
                  <a:srgbClr val="000000"/>
                </a:solidFill>
                <a:latin typeface="Menlo" panose="020B0609030804020204" pitchFamily="49" charset="0"/>
                <a:cs typeface="Times New Roman" panose="02020603050405020304" pitchFamily="18" charset="0"/>
              </a:rPr>
              <a:t> </a:t>
            </a:r>
            <a:r>
              <a:rPr lang="en-US" altLang="zh-CN" sz="2400" kern="0" dirty="0" err="1">
                <a:solidFill>
                  <a:srgbClr val="6A3E3E"/>
                </a:solidFill>
                <a:latin typeface="Menlo" panose="020B0609030804020204" pitchFamily="49" charset="0"/>
                <a:cs typeface="Times New Roman" panose="02020603050405020304" pitchFamily="18" charset="0"/>
              </a:rPr>
              <a:t>orderInfo</a:t>
            </a:r>
            <a:r>
              <a:rPr lang="en-US" altLang="zh-CN" sz="2400" kern="0" dirty="0">
                <a:solidFill>
                  <a:srgbClr val="000000"/>
                </a:solidFill>
                <a:latin typeface="Menlo" panose="020B0609030804020204" pitchFamily="49" charset="0"/>
                <a:cs typeface="Times New Roman" panose="02020603050405020304" pitchFamily="18" charset="0"/>
              </a:rPr>
              <a:t>);</a:t>
            </a:r>
            <a:endParaRPr lang="zh-CN" altLang="zh-CN" sz="2400" kern="100" dirty="0">
              <a:latin typeface="Calibri" panose="020F0502020204030204" pitchFamily="34" charset="0"/>
              <a:cs typeface="Times New Roman" panose="02020603050405020304" pitchFamily="18" charset="0"/>
            </a:endParaRPr>
          </a:p>
          <a:p>
            <a:pPr marL="0" indent="0">
              <a:buNone/>
            </a:pPr>
            <a:r>
              <a:rPr lang="en-US" altLang="zh-CN" sz="2400" kern="0" dirty="0">
                <a:solidFill>
                  <a:srgbClr val="000000"/>
                </a:solidFill>
                <a:latin typeface="Menlo" panose="020B0609030804020204" pitchFamily="49" charset="0"/>
                <a:cs typeface="Times New Roman" panose="02020603050405020304" pitchFamily="18" charset="0"/>
              </a:rPr>
              <a:t>	</a:t>
            </a:r>
            <a:endParaRPr lang="zh-CN" altLang="zh-CN" sz="2400" kern="100" dirty="0">
              <a:latin typeface="Calibri" panose="020F0502020204030204" pitchFamily="34" charset="0"/>
              <a:cs typeface="Times New Roman" panose="02020603050405020304" pitchFamily="18" charset="0"/>
            </a:endParaRPr>
          </a:p>
          <a:p>
            <a:pPr marL="0" indent="0">
              <a:buNone/>
            </a:pPr>
            <a:r>
              <a:rPr lang="en-US" altLang="zh-CN" sz="2400" kern="0" dirty="0">
                <a:solidFill>
                  <a:srgbClr val="000000"/>
                </a:solidFill>
                <a:latin typeface="Menlo" panose="020B0609030804020204" pitchFamily="49" charset="0"/>
                <a:cs typeface="Times New Roman" panose="02020603050405020304" pitchFamily="18" charset="0"/>
              </a:rPr>
              <a:t>}</a:t>
            </a:r>
            <a:endParaRPr lang="zh-CN" altLang="zh-CN" sz="2400" kern="100" dirty="0">
              <a:latin typeface="Calibri" panose="020F0502020204030204" pitchFamily="34" charset="0"/>
              <a:cs typeface="Times New Roman" panose="02020603050405020304" pitchFamily="18" charset="0"/>
            </a:endParaRPr>
          </a:p>
          <a:p>
            <a:pPr marL="0" indent="0">
              <a:lnSpc>
                <a:spcPct val="150000"/>
              </a:lnSpc>
              <a:spcBef>
                <a:spcPts val="1125"/>
              </a:spcBef>
              <a:spcAft>
                <a:spcPts val="1125"/>
              </a:spcAft>
              <a:buNone/>
            </a:pPr>
            <a:endParaRPr lang="zh-CN" altLang="zh-CN" sz="2400" dirty="0">
              <a:latin typeface="宋体" panose="02010600030101010101" pitchFamily="2" charset="-122"/>
              <a:cs typeface="宋体" panose="02010600030101010101" pitchFamily="2" charset="-122"/>
            </a:endParaRPr>
          </a:p>
          <a:p>
            <a:pPr marL="0" indent="0">
              <a:lnSpc>
                <a:spcPct val="150000"/>
              </a:lnSpc>
              <a:spcBef>
                <a:spcPts val="1125"/>
              </a:spcBef>
              <a:spcAft>
                <a:spcPts val="1125"/>
              </a:spcAft>
              <a:buNone/>
            </a:pPr>
            <a:endParaRPr lang="zh-CN" altLang="zh-CN" sz="2400" dirty="0">
              <a:latin typeface="宋体" panose="02010600030101010101" pitchFamily="2" charset="-122"/>
              <a:cs typeface="宋体" panose="02010600030101010101" pitchFamily="2" charset="-122"/>
            </a:endParaRPr>
          </a:p>
        </p:txBody>
      </p:sp>
    </p:spTree>
    <p:extLst>
      <p:ext uri="{BB962C8B-B14F-4D97-AF65-F5344CB8AC3E}">
        <p14:creationId xmlns:p14="http://schemas.microsoft.com/office/powerpoint/2010/main" val="270203983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zh-CN" b="1" dirty="0"/>
              <a:t>一、</a:t>
            </a:r>
            <a:r>
              <a:rPr lang="en-US" altLang="zh-CN" b="1" dirty="0" err="1"/>
              <a:t>SpringBoot</a:t>
            </a:r>
            <a:r>
              <a:rPr lang="en-US" altLang="zh-CN" b="1" dirty="0"/>
              <a:t> </a:t>
            </a:r>
            <a:r>
              <a:rPr lang="zh-CN" altLang="zh-CN" b="1" dirty="0"/>
              <a:t>集成</a:t>
            </a:r>
            <a:r>
              <a:rPr lang="en-US" altLang="zh-CN" b="1" dirty="0" err="1"/>
              <a:t>MyBatis</a:t>
            </a:r>
            <a:endParaRPr lang="zh-CN" altLang="zh-CN" dirty="0"/>
          </a:p>
        </p:txBody>
      </p:sp>
      <p:sp>
        <p:nvSpPr>
          <p:cNvPr id="3" name="内容占位符 2"/>
          <p:cNvSpPr>
            <a:spLocks noGrp="1"/>
          </p:cNvSpPr>
          <p:nvPr>
            <p:ph idx="1"/>
          </p:nvPr>
        </p:nvSpPr>
        <p:spPr/>
        <p:txBody>
          <a:bodyPr>
            <a:normAutofit fontScale="70000" lnSpcReduction="20000"/>
          </a:bodyPr>
          <a:lstStyle/>
          <a:p>
            <a:r>
              <a:rPr lang="en-US" altLang="zh-CN" b="1" dirty="0"/>
              <a:t>1.5 </a:t>
            </a:r>
            <a:r>
              <a:rPr lang="zh-CN" altLang="zh-CN" b="1" dirty="0"/>
              <a:t>创建</a:t>
            </a:r>
            <a:r>
              <a:rPr lang="en-US" altLang="zh-CN" b="1" dirty="0" err="1"/>
              <a:t>OrderInfoService</a:t>
            </a:r>
            <a:endParaRPr lang="zh-CN" altLang="zh-CN" dirty="0"/>
          </a:p>
          <a:p>
            <a:pPr marL="0" indent="0">
              <a:lnSpc>
                <a:spcPct val="150000"/>
              </a:lnSpc>
              <a:spcBef>
                <a:spcPts val="1125"/>
              </a:spcBef>
              <a:spcAft>
                <a:spcPts val="1125"/>
              </a:spcAft>
              <a:buNone/>
            </a:pPr>
            <a:endParaRPr lang="en-US" altLang="zh-CN" sz="2400" dirty="0">
              <a:latin typeface="宋体" panose="02010600030101010101" pitchFamily="2" charset="-122"/>
              <a:cs typeface="宋体" panose="02010600030101010101" pitchFamily="2" charset="-122"/>
            </a:endParaRPr>
          </a:p>
          <a:p>
            <a:pPr marL="0" indent="0">
              <a:buNone/>
            </a:pPr>
            <a:r>
              <a:rPr lang="en-US" altLang="zh-CN" sz="2400" kern="0" dirty="0">
                <a:solidFill>
                  <a:srgbClr val="646464"/>
                </a:solidFill>
                <a:latin typeface="Menlo" panose="020B0609030804020204" pitchFamily="49" charset="0"/>
                <a:cs typeface="Times New Roman" panose="02020603050405020304" pitchFamily="18" charset="0"/>
              </a:rPr>
              <a:t>@Service</a:t>
            </a:r>
            <a:endParaRPr lang="zh-CN" altLang="zh-CN" sz="2400" kern="100" dirty="0">
              <a:latin typeface="Calibri" panose="020F0502020204030204" pitchFamily="34" charset="0"/>
              <a:cs typeface="Times New Roman" panose="02020603050405020304" pitchFamily="18" charset="0"/>
            </a:endParaRPr>
          </a:p>
          <a:p>
            <a:pPr marL="0" indent="0">
              <a:buNone/>
            </a:pPr>
            <a:r>
              <a:rPr lang="en-US" altLang="zh-CN" sz="2400" b="1" kern="0" dirty="0">
                <a:solidFill>
                  <a:srgbClr val="7F0055"/>
                </a:solidFill>
                <a:latin typeface="Menlo" panose="020B0609030804020204" pitchFamily="49" charset="0"/>
                <a:cs typeface="Times New Roman" panose="02020603050405020304" pitchFamily="18" charset="0"/>
              </a:rPr>
              <a:t>public</a:t>
            </a:r>
            <a:r>
              <a:rPr lang="en-US" altLang="zh-CN" sz="2400" kern="0" dirty="0">
                <a:solidFill>
                  <a:srgbClr val="000000"/>
                </a:solidFill>
                <a:latin typeface="Menlo" panose="020B0609030804020204" pitchFamily="49" charset="0"/>
                <a:cs typeface="Times New Roman" panose="02020603050405020304" pitchFamily="18" charset="0"/>
              </a:rPr>
              <a:t> </a:t>
            </a:r>
            <a:r>
              <a:rPr lang="en-US" altLang="zh-CN" sz="2400" b="1" kern="0" dirty="0">
                <a:solidFill>
                  <a:srgbClr val="7F0055"/>
                </a:solidFill>
                <a:latin typeface="Menlo" panose="020B0609030804020204" pitchFamily="49" charset="0"/>
                <a:cs typeface="Times New Roman" panose="02020603050405020304" pitchFamily="18" charset="0"/>
              </a:rPr>
              <a:t>class</a:t>
            </a:r>
            <a:r>
              <a:rPr lang="en-US" altLang="zh-CN" sz="2400" kern="0" dirty="0">
                <a:solidFill>
                  <a:srgbClr val="000000"/>
                </a:solidFill>
                <a:latin typeface="Menlo" panose="020B0609030804020204" pitchFamily="49" charset="0"/>
                <a:cs typeface="Times New Roman" panose="02020603050405020304" pitchFamily="18" charset="0"/>
              </a:rPr>
              <a:t> </a:t>
            </a:r>
            <a:r>
              <a:rPr lang="en-US" altLang="zh-CN" sz="2400" kern="0" dirty="0" err="1">
                <a:solidFill>
                  <a:srgbClr val="000000"/>
                </a:solidFill>
                <a:latin typeface="Menlo" panose="020B0609030804020204" pitchFamily="49" charset="0"/>
                <a:cs typeface="Times New Roman" panose="02020603050405020304" pitchFamily="18" charset="0"/>
              </a:rPr>
              <a:t>OrderInfoServiceImpl</a:t>
            </a:r>
            <a:r>
              <a:rPr lang="en-US" altLang="zh-CN" sz="2400" kern="0" dirty="0">
                <a:solidFill>
                  <a:srgbClr val="000000"/>
                </a:solidFill>
                <a:latin typeface="Menlo" panose="020B0609030804020204" pitchFamily="49" charset="0"/>
                <a:cs typeface="Times New Roman" panose="02020603050405020304" pitchFamily="18" charset="0"/>
              </a:rPr>
              <a:t> </a:t>
            </a:r>
            <a:r>
              <a:rPr lang="en-US" altLang="zh-CN" sz="2400" b="1" kern="0" dirty="0">
                <a:solidFill>
                  <a:srgbClr val="7F0055"/>
                </a:solidFill>
                <a:latin typeface="Menlo" panose="020B0609030804020204" pitchFamily="49" charset="0"/>
                <a:cs typeface="Times New Roman" panose="02020603050405020304" pitchFamily="18" charset="0"/>
              </a:rPr>
              <a:t>implements</a:t>
            </a:r>
            <a:r>
              <a:rPr lang="en-US" altLang="zh-CN" sz="2400" kern="0" dirty="0">
                <a:solidFill>
                  <a:srgbClr val="000000"/>
                </a:solidFill>
                <a:latin typeface="Menlo" panose="020B0609030804020204" pitchFamily="49" charset="0"/>
                <a:cs typeface="Times New Roman" panose="02020603050405020304" pitchFamily="18" charset="0"/>
              </a:rPr>
              <a:t> </a:t>
            </a:r>
            <a:r>
              <a:rPr lang="en-US" altLang="zh-CN" sz="2400" kern="0" dirty="0" err="1">
                <a:solidFill>
                  <a:srgbClr val="000000"/>
                </a:solidFill>
                <a:latin typeface="Menlo" panose="020B0609030804020204" pitchFamily="49" charset="0"/>
                <a:cs typeface="Times New Roman" panose="02020603050405020304" pitchFamily="18" charset="0"/>
              </a:rPr>
              <a:t>OrderInfoService</a:t>
            </a:r>
            <a:r>
              <a:rPr lang="en-US" altLang="zh-CN" sz="2400" kern="0" dirty="0">
                <a:solidFill>
                  <a:srgbClr val="000000"/>
                </a:solidFill>
                <a:latin typeface="Menlo" panose="020B0609030804020204" pitchFamily="49" charset="0"/>
                <a:cs typeface="Times New Roman" panose="02020603050405020304" pitchFamily="18" charset="0"/>
              </a:rPr>
              <a:t> {</a:t>
            </a:r>
            <a:endParaRPr lang="zh-CN" altLang="zh-CN" sz="2400" kern="100" dirty="0">
              <a:latin typeface="Calibri" panose="020F0502020204030204" pitchFamily="34" charset="0"/>
              <a:cs typeface="Times New Roman" panose="02020603050405020304" pitchFamily="18" charset="0"/>
            </a:endParaRPr>
          </a:p>
          <a:p>
            <a:pPr marL="0" indent="0">
              <a:buNone/>
            </a:pPr>
            <a:r>
              <a:rPr lang="en-US" altLang="zh-CN" sz="2400" kern="0" dirty="0">
                <a:latin typeface="Menlo" panose="020B0609030804020204" pitchFamily="49" charset="0"/>
                <a:cs typeface="Times New Roman" panose="02020603050405020304" pitchFamily="18" charset="0"/>
              </a:rPr>
              <a:t> </a:t>
            </a:r>
            <a:endParaRPr lang="zh-CN" altLang="zh-CN" sz="2400" kern="100" dirty="0">
              <a:latin typeface="Calibri" panose="020F0502020204030204" pitchFamily="34" charset="0"/>
              <a:cs typeface="Times New Roman" panose="02020603050405020304" pitchFamily="18" charset="0"/>
            </a:endParaRPr>
          </a:p>
          <a:p>
            <a:pPr marL="0" indent="0">
              <a:buNone/>
            </a:pPr>
            <a:r>
              <a:rPr lang="en-US" altLang="zh-CN" sz="2400" kern="0" dirty="0">
                <a:solidFill>
                  <a:srgbClr val="000000"/>
                </a:solidFill>
                <a:latin typeface="Menlo" panose="020B0609030804020204" pitchFamily="49" charset="0"/>
                <a:cs typeface="Times New Roman" panose="02020603050405020304" pitchFamily="18" charset="0"/>
              </a:rPr>
              <a:t>	</a:t>
            </a:r>
            <a:r>
              <a:rPr lang="en-US" altLang="zh-CN" sz="2400" kern="0" dirty="0">
                <a:solidFill>
                  <a:srgbClr val="646464"/>
                </a:solidFill>
                <a:latin typeface="Menlo" panose="020B0609030804020204" pitchFamily="49" charset="0"/>
                <a:cs typeface="Times New Roman" panose="02020603050405020304" pitchFamily="18" charset="0"/>
              </a:rPr>
              <a:t>@</a:t>
            </a:r>
            <a:r>
              <a:rPr lang="en-US" altLang="zh-CN" sz="2400" kern="0" dirty="0" err="1">
                <a:solidFill>
                  <a:srgbClr val="646464"/>
                </a:solidFill>
                <a:latin typeface="Menlo" panose="020B0609030804020204" pitchFamily="49" charset="0"/>
                <a:cs typeface="Times New Roman" panose="02020603050405020304" pitchFamily="18" charset="0"/>
              </a:rPr>
              <a:t>Autowired</a:t>
            </a:r>
            <a:endParaRPr lang="zh-CN" altLang="zh-CN" sz="2400" kern="100" dirty="0">
              <a:latin typeface="Calibri" panose="020F0502020204030204" pitchFamily="34" charset="0"/>
              <a:cs typeface="Times New Roman" panose="02020603050405020304" pitchFamily="18" charset="0"/>
            </a:endParaRPr>
          </a:p>
          <a:p>
            <a:pPr marL="0" indent="0">
              <a:buNone/>
            </a:pPr>
            <a:r>
              <a:rPr lang="en-US" altLang="zh-CN" sz="2400" kern="0" dirty="0">
                <a:solidFill>
                  <a:srgbClr val="000000"/>
                </a:solidFill>
                <a:latin typeface="Menlo" panose="020B0609030804020204" pitchFamily="49" charset="0"/>
                <a:cs typeface="Times New Roman" panose="02020603050405020304" pitchFamily="18" charset="0"/>
              </a:rPr>
              <a:t>	</a:t>
            </a:r>
            <a:r>
              <a:rPr lang="en-US" altLang="zh-CN" sz="2400" b="1" kern="0" dirty="0">
                <a:solidFill>
                  <a:srgbClr val="7F0055"/>
                </a:solidFill>
                <a:latin typeface="Menlo" panose="020B0609030804020204" pitchFamily="49" charset="0"/>
                <a:cs typeface="Times New Roman" panose="02020603050405020304" pitchFamily="18" charset="0"/>
              </a:rPr>
              <a:t>private</a:t>
            </a:r>
            <a:r>
              <a:rPr lang="en-US" altLang="zh-CN" sz="2400" kern="0" dirty="0">
                <a:solidFill>
                  <a:srgbClr val="000000"/>
                </a:solidFill>
                <a:latin typeface="Menlo" panose="020B0609030804020204" pitchFamily="49" charset="0"/>
                <a:cs typeface="Times New Roman" panose="02020603050405020304" pitchFamily="18" charset="0"/>
              </a:rPr>
              <a:t> </a:t>
            </a:r>
            <a:r>
              <a:rPr lang="en-US" altLang="zh-CN" sz="2400" kern="0" dirty="0" err="1">
                <a:solidFill>
                  <a:srgbClr val="000000"/>
                </a:solidFill>
                <a:latin typeface="Menlo" panose="020B0609030804020204" pitchFamily="49" charset="0"/>
                <a:cs typeface="Times New Roman" panose="02020603050405020304" pitchFamily="18" charset="0"/>
              </a:rPr>
              <a:t>OrderInfoMapper</a:t>
            </a:r>
            <a:r>
              <a:rPr lang="en-US" altLang="zh-CN" sz="2400" kern="0" dirty="0">
                <a:solidFill>
                  <a:srgbClr val="000000"/>
                </a:solidFill>
                <a:latin typeface="Menlo" panose="020B0609030804020204" pitchFamily="49" charset="0"/>
                <a:cs typeface="Times New Roman" panose="02020603050405020304" pitchFamily="18" charset="0"/>
              </a:rPr>
              <a:t> </a:t>
            </a:r>
            <a:r>
              <a:rPr lang="en-US" altLang="zh-CN" sz="2400" kern="0" dirty="0" err="1">
                <a:solidFill>
                  <a:srgbClr val="0000C0"/>
                </a:solidFill>
                <a:latin typeface="Menlo" panose="020B0609030804020204" pitchFamily="49" charset="0"/>
                <a:cs typeface="Times New Roman" panose="02020603050405020304" pitchFamily="18" charset="0"/>
              </a:rPr>
              <a:t>orderInfoMapper</a:t>
            </a:r>
            <a:r>
              <a:rPr lang="en-US" altLang="zh-CN" sz="2400" kern="0" dirty="0">
                <a:solidFill>
                  <a:srgbClr val="000000"/>
                </a:solidFill>
                <a:latin typeface="Menlo" panose="020B0609030804020204" pitchFamily="49" charset="0"/>
                <a:cs typeface="Times New Roman" panose="02020603050405020304" pitchFamily="18" charset="0"/>
              </a:rPr>
              <a:t>;</a:t>
            </a:r>
            <a:endParaRPr lang="zh-CN" altLang="zh-CN" sz="2400" kern="100" dirty="0">
              <a:latin typeface="Calibri" panose="020F0502020204030204" pitchFamily="34" charset="0"/>
              <a:cs typeface="Times New Roman" panose="02020603050405020304" pitchFamily="18" charset="0"/>
            </a:endParaRPr>
          </a:p>
          <a:p>
            <a:pPr marL="0" indent="0">
              <a:buNone/>
            </a:pPr>
            <a:r>
              <a:rPr lang="en-US" altLang="zh-CN" sz="2400" kern="0" dirty="0">
                <a:solidFill>
                  <a:srgbClr val="000000"/>
                </a:solidFill>
                <a:latin typeface="Menlo" panose="020B0609030804020204" pitchFamily="49" charset="0"/>
                <a:cs typeface="Times New Roman" panose="02020603050405020304" pitchFamily="18" charset="0"/>
              </a:rPr>
              <a:t>	</a:t>
            </a:r>
            <a:endParaRPr lang="zh-CN" altLang="zh-CN" sz="2400" kern="100" dirty="0">
              <a:latin typeface="Calibri" panose="020F0502020204030204" pitchFamily="34" charset="0"/>
              <a:cs typeface="Times New Roman" panose="02020603050405020304" pitchFamily="18" charset="0"/>
            </a:endParaRPr>
          </a:p>
          <a:p>
            <a:pPr marL="0" indent="0">
              <a:buNone/>
            </a:pPr>
            <a:r>
              <a:rPr lang="en-US" altLang="zh-CN" sz="2400" kern="0" dirty="0">
                <a:solidFill>
                  <a:srgbClr val="000000"/>
                </a:solidFill>
                <a:latin typeface="Menlo" panose="020B0609030804020204" pitchFamily="49" charset="0"/>
                <a:cs typeface="Times New Roman" panose="02020603050405020304" pitchFamily="18" charset="0"/>
              </a:rPr>
              <a:t>	</a:t>
            </a:r>
            <a:r>
              <a:rPr lang="en-US" altLang="zh-CN" sz="2400" kern="0" dirty="0">
                <a:solidFill>
                  <a:srgbClr val="646464"/>
                </a:solidFill>
                <a:latin typeface="Menlo" panose="020B0609030804020204" pitchFamily="49" charset="0"/>
                <a:cs typeface="Times New Roman" panose="02020603050405020304" pitchFamily="18" charset="0"/>
              </a:rPr>
              <a:t>@Override</a:t>
            </a:r>
            <a:endParaRPr lang="zh-CN" altLang="zh-CN" sz="2400" kern="100" dirty="0">
              <a:latin typeface="Calibri" panose="020F0502020204030204" pitchFamily="34" charset="0"/>
              <a:cs typeface="Times New Roman" panose="02020603050405020304" pitchFamily="18" charset="0"/>
            </a:endParaRPr>
          </a:p>
          <a:p>
            <a:pPr marL="0" indent="0">
              <a:buNone/>
            </a:pPr>
            <a:r>
              <a:rPr lang="en-US" altLang="zh-CN" sz="2400" kern="0" dirty="0">
                <a:solidFill>
                  <a:srgbClr val="000000"/>
                </a:solidFill>
                <a:latin typeface="Menlo" panose="020B0609030804020204" pitchFamily="49" charset="0"/>
                <a:cs typeface="Times New Roman" panose="02020603050405020304" pitchFamily="18" charset="0"/>
              </a:rPr>
              <a:t>	</a:t>
            </a:r>
            <a:r>
              <a:rPr lang="en-US" altLang="zh-CN" sz="2400" b="1" kern="0" dirty="0">
                <a:solidFill>
                  <a:srgbClr val="7F0055"/>
                </a:solidFill>
                <a:latin typeface="Menlo" panose="020B0609030804020204" pitchFamily="49" charset="0"/>
                <a:cs typeface="Times New Roman" panose="02020603050405020304" pitchFamily="18" charset="0"/>
              </a:rPr>
              <a:t>public</a:t>
            </a:r>
            <a:r>
              <a:rPr lang="en-US" altLang="zh-CN" sz="2400" kern="0" dirty="0">
                <a:solidFill>
                  <a:srgbClr val="000000"/>
                </a:solidFill>
                <a:latin typeface="Menlo" panose="020B0609030804020204" pitchFamily="49" charset="0"/>
                <a:cs typeface="Times New Roman" panose="02020603050405020304" pitchFamily="18" charset="0"/>
              </a:rPr>
              <a:t> </a:t>
            </a:r>
            <a:r>
              <a:rPr lang="en-US" altLang="zh-CN" sz="2400" b="1" kern="0" dirty="0">
                <a:solidFill>
                  <a:srgbClr val="7F0055"/>
                </a:solidFill>
                <a:latin typeface="Menlo" panose="020B0609030804020204" pitchFamily="49" charset="0"/>
                <a:cs typeface="Times New Roman" panose="02020603050405020304" pitchFamily="18" charset="0"/>
              </a:rPr>
              <a:t>void</a:t>
            </a:r>
            <a:r>
              <a:rPr lang="en-US" altLang="zh-CN" sz="2400" kern="0" dirty="0">
                <a:solidFill>
                  <a:srgbClr val="000000"/>
                </a:solidFill>
                <a:latin typeface="Menlo" panose="020B0609030804020204" pitchFamily="49" charset="0"/>
                <a:cs typeface="Times New Roman" panose="02020603050405020304" pitchFamily="18" charset="0"/>
              </a:rPr>
              <a:t> save(</a:t>
            </a:r>
            <a:r>
              <a:rPr lang="en-US" altLang="zh-CN" sz="2400" kern="0" dirty="0" err="1">
                <a:solidFill>
                  <a:srgbClr val="000000"/>
                </a:solidFill>
                <a:latin typeface="Menlo" panose="020B0609030804020204" pitchFamily="49" charset="0"/>
                <a:cs typeface="Times New Roman" panose="02020603050405020304" pitchFamily="18" charset="0"/>
              </a:rPr>
              <a:t>OrderInfo</a:t>
            </a:r>
            <a:r>
              <a:rPr lang="en-US" altLang="zh-CN" sz="2400" kern="0" dirty="0">
                <a:solidFill>
                  <a:srgbClr val="000000"/>
                </a:solidFill>
                <a:latin typeface="Menlo" panose="020B0609030804020204" pitchFamily="49" charset="0"/>
                <a:cs typeface="Times New Roman" panose="02020603050405020304" pitchFamily="18" charset="0"/>
              </a:rPr>
              <a:t> </a:t>
            </a:r>
            <a:r>
              <a:rPr lang="en-US" altLang="zh-CN" sz="2400" kern="0" dirty="0" err="1">
                <a:solidFill>
                  <a:srgbClr val="6A3E3E"/>
                </a:solidFill>
                <a:latin typeface="Menlo" panose="020B0609030804020204" pitchFamily="49" charset="0"/>
                <a:cs typeface="Times New Roman" panose="02020603050405020304" pitchFamily="18" charset="0"/>
              </a:rPr>
              <a:t>orderInfo</a:t>
            </a:r>
            <a:r>
              <a:rPr lang="en-US" altLang="zh-CN" sz="2400" kern="0" dirty="0">
                <a:solidFill>
                  <a:srgbClr val="000000"/>
                </a:solidFill>
                <a:latin typeface="Menlo" panose="020B0609030804020204" pitchFamily="49" charset="0"/>
                <a:cs typeface="Times New Roman" panose="02020603050405020304" pitchFamily="18" charset="0"/>
              </a:rPr>
              <a:t>) {</a:t>
            </a:r>
            <a:endParaRPr lang="zh-CN" altLang="zh-CN" sz="2400" kern="100" dirty="0">
              <a:latin typeface="Calibri" panose="020F0502020204030204" pitchFamily="34" charset="0"/>
              <a:cs typeface="Times New Roman" panose="02020603050405020304" pitchFamily="18" charset="0"/>
            </a:endParaRPr>
          </a:p>
          <a:p>
            <a:pPr marL="0" indent="0">
              <a:buNone/>
            </a:pPr>
            <a:r>
              <a:rPr lang="en-US" altLang="zh-CN" sz="2400" kern="0" dirty="0">
                <a:solidFill>
                  <a:srgbClr val="000000"/>
                </a:solidFill>
                <a:latin typeface="Menlo" panose="020B0609030804020204" pitchFamily="49" charset="0"/>
                <a:cs typeface="Times New Roman" panose="02020603050405020304" pitchFamily="18" charset="0"/>
              </a:rPr>
              <a:t>		</a:t>
            </a:r>
            <a:r>
              <a:rPr lang="en-US" altLang="zh-CN" sz="2400" kern="0" dirty="0" err="1">
                <a:solidFill>
                  <a:srgbClr val="0000C0"/>
                </a:solidFill>
                <a:latin typeface="Menlo" panose="020B0609030804020204" pitchFamily="49" charset="0"/>
                <a:cs typeface="Times New Roman" panose="02020603050405020304" pitchFamily="18" charset="0"/>
              </a:rPr>
              <a:t>orderInfoMapper</a:t>
            </a:r>
            <a:r>
              <a:rPr lang="en-US" altLang="zh-CN" sz="2400" kern="0" dirty="0" err="1">
                <a:solidFill>
                  <a:srgbClr val="000000"/>
                </a:solidFill>
                <a:latin typeface="Menlo" panose="020B0609030804020204" pitchFamily="49" charset="0"/>
                <a:cs typeface="Times New Roman" panose="02020603050405020304" pitchFamily="18" charset="0"/>
              </a:rPr>
              <a:t>.save</a:t>
            </a:r>
            <a:r>
              <a:rPr lang="en-US" altLang="zh-CN" sz="2400" kern="0" dirty="0">
                <a:solidFill>
                  <a:srgbClr val="000000"/>
                </a:solidFill>
                <a:latin typeface="Menlo" panose="020B0609030804020204" pitchFamily="49" charset="0"/>
                <a:cs typeface="Times New Roman" panose="02020603050405020304" pitchFamily="18" charset="0"/>
              </a:rPr>
              <a:t>(</a:t>
            </a:r>
            <a:r>
              <a:rPr lang="en-US" altLang="zh-CN" sz="2400" kern="0" dirty="0" err="1">
                <a:solidFill>
                  <a:srgbClr val="6A3E3E"/>
                </a:solidFill>
                <a:latin typeface="Menlo" panose="020B0609030804020204" pitchFamily="49" charset="0"/>
                <a:cs typeface="Times New Roman" panose="02020603050405020304" pitchFamily="18" charset="0"/>
              </a:rPr>
              <a:t>orderInfo</a:t>
            </a:r>
            <a:r>
              <a:rPr lang="en-US" altLang="zh-CN" sz="2400" kern="0" dirty="0">
                <a:solidFill>
                  <a:srgbClr val="000000"/>
                </a:solidFill>
                <a:latin typeface="Menlo" panose="020B0609030804020204" pitchFamily="49" charset="0"/>
                <a:cs typeface="Times New Roman" panose="02020603050405020304" pitchFamily="18" charset="0"/>
              </a:rPr>
              <a:t>);</a:t>
            </a:r>
            <a:endParaRPr lang="zh-CN" altLang="zh-CN" sz="2400" kern="100" dirty="0">
              <a:latin typeface="Calibri" panose="020F0502020204030204" pitchFamily="34" charset="0"/>
              <a:cs typeface="Times New Roman" panose="02020603050405020304" pitchFamily="18" charset="0"/>
            </a:endParaRPr>
          </a:p>
          <a:p>
            <a:pPr marL="0" indent="0">
              <a:buNone/>
            </a:pPr>
            <a:r>
              <a:rPr lang="en-US" altLang="zh-CN" sz="2400" kern="0" dirty="0">
                <a:solidFill>
                  <a:srgbClr val="000000"/>
                </a:solidFill>
                <a:latin typeface="Menlo" panose="020B0609030804020204" pitchFamily="49" charset="0"/>
                <a:cs typeface="Times New Roman" panose="02020603050405020304" pitchFamily="18" charset="0"/>
              </a:rPr>
              <a:t>	}</a:t>
            </a:r>
            <a:endParaRPr lang="zh-CN" altLang="zh-CN" sz="2400" kern="100" dirty="0">
              <a:latin typeface="Calibri" panose="020F0502020204030204" pitchFamily="34" charset="0"/>
              <a:cs typeface="Times New Roman" panose="02020603050405020304" pitchFamily="18" charset="0"/>
            </a:endParaRPr>
          </a:p>
          <a:p>
            <a:pPr marL="0" indent="0">
              <a:buNone/>
            </a:pPr>
            <a:r>
              <a:rPr lang="en-US" altLang="zh-CN" sz="2400" kern="0" dirty="0">
                <a:latin typeface="Menlo" panose="020B0609030804020204" pitchFamily="49" charset="0"/>
                <a:cs typeface="Times New Roman" panose="02020603050405020304" pitchFamily="18" charset="0"/>
              </a:rPr>
              <a:t> </a:t>
            </a:r>
            <a:endParaRPr lang="zh-CN" altLang="zh-CN" sz="2400" kern="100" dirty="0">
              <a:latin typeface="Calibri" panose="020F0502020204030204" pitchFamily="34" charset="0"/>
              <a:cs typeface="Times New Roman" panose="02020603050405020304" pitchFamily="18" charset="0"/>
            </a:endParaRPr>
          </a:p>
          <a:p>
            <a:pPr marL="0" indent="0">
              <a:buNone/>
            </a:pPr>
            <a:r>
              <a:rPr lang="en-US" altLang="zh-CN" sz="2400" kern="0" dirty="0">
                <a:solidFill>
                  <a:srgbClr val="000000"/>
                </a:solidFill>
                <a:latin typeface="Menlo" panose="020B0609030804020204" pitchFamily="49" charset="0"/>
                <a:cs typeface="Times New Roman" panose="02020603050405020304" pitchFamily="18" charset="0"/>
              </a:rPr>
              <a:t>}</a:t>
            </a:r>
            <a:endParaRPr lang="zh-CN" altLang="zh-CN" sz="2400" kern="100" dirty="0">
              <a:latin typeface="Calibri" panose="020F0502020204030204" pitchFamily="34" charset="0"/>
              <a:cs typeface="Times New Roman" panose="02020603050405020304" pitchFamily="18" charset="0"/>
            </a:endParaRPr>
          </a:p>
          <a:p>
            <a:pPr marL="0" indent="0">
              <a:lnSpc>
                <a:spcPct val="150000"/>
              </a:lnSpc>
              <a:spcBef>
                <a:spcPts val="1125"/>
              </a:spcBef>
              <a:spcAft>
                <a:spcPts val="1125"/>
              </a:spcAft>
              <a:buNone/>
            </a:pPr>
            <a:endParaRPr lang="zh-CN" altLang="zh-CN" sz="2400" dirty="0">
              <a:latin typeface="宋体" panose="02010600030101010101" pitchFamily="2" charset="-122"/>
              <a:cs typeface="宋体" panose="02010600030101010101" pitchFamily="2" charset="-122"/>
            </a:endParaRPr>
          </a:p>
          <a:p>
            <a:pPr marL="0" indent="0">
              <a:lnSpc>
                <a:spcPct val="150000"/>
              </a:lnSpc>
              <a:spcBef>
                <a:spcPts val="1125"/>
              </a:spcBef>
              <a:spcAft>
                <a:spcPts val="1125"/>
              </a:spcAft>
              <a:buNone/>
            </a:pPr>
            <a:endParaRPr lang="zh-CN" altLang="zh-CN" sz="2400" dirty="0">
              <a:latin typeface="宋体" panose="02010600030101010101" pitchFamily="2" charset="-122"/>
              <a:cs typeface="宋体" panose="02010600030101010101" pitchFamily="2" charset="-122"/>
            </a:endParaRPr>
          </a:p>
        </p:txBody>
      </p:sp>
    </p:spTree>
    <p:extLst>
      <p:ext uri="{BB962C8B-B14F-4D97-AF65-F5344CB8AC3E}">
        <p14:creationId xmlns:p14="http://schemas.microsoft.com/office/powerpoint/2010/main" val="35355453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zh-CN" b="1" dirty="0"/>
              <a:t>什么是</a:t>
            </a:r>
            <a:r>
              <a:rPr lang="en-US" altLang="zh-CN" b="1" dirty="0" err="1"/>
              <a:t>Sharding</a:t>
            </a:r>
            <a:r>
              <a:rPr lang="en-US" altLang="zh-CN" b="1" dirty="0"/>
              <a:t>-JDBC</a:t>
            </a:r>
            <a:endParaRPr lang="zh-CN" altLang="zh-CN" dirty="0"/>
          </a:p>
        </p:txBody>
      </p:sp>
      <p:sp>
        <p:nvSpPr>
          <p:cNvPr id="3" name="内容占位符 2"/>
          <p:cNvSpPr>
            <a:spLocks noGrp="1"/>
          </p:cNvSpPr>
          <p:nvPr>
            <p:ph idx="1"/>
          </p:nvPr>
        </p:nvSpPr>
        <p:spPr/>
        <p:txBody>
          <a:bodyPr>
            <a:normAutofit/>
          </a:bodyPr>
          <a:lstStyle/>
          <a:p>
            <a:pPr indent="228600">
              <a:lnSpc>
                <a:spcPct val="150000"/>
              </a:lnSpc>
              <a:spcBef>
                <a:spcPts val="1125"/>
              </a:spcBef>
              <a:spcAft>
                <a:spcPts val="1125"/>
              </a:spcAft>
            </a:pPr>
            <a:r>
              <a:rPr lang="zh-CN" altLang="en-US" sz="2400" dirty="0">
                <a:latin typeface="宋体"/>
                <a:cs typeface="宋体"/>
              </a:rPr>
              <a:t>一、</a:t>
            </a:r>
            <a:r>
              <a:rPr lang="en" altLang="zh-CN" sz="2400" dirty="0" err="1">
                <a:latin typeface="宋体"/>
                <a:cs typeface="宋体"/>
              </a:rPr>
              <a:t>Sharding</a:t>
            </a:r>
            <a:r>
              <a:rPr lang="en" altLang="zh-CN" sz="2400" dirty="0">
                <a:latin typeface="宋体"/>
                <a:cs typeface="宋体"/>
              </a:rPr>
              <a:t>-JDBC</a:t>
            </a:r>
          </a:p>
          <a:p>
            <a:pPr indent="228600">
              <a:lnSpc>
                <a:spcPct val="150000"/>
              </a:lnSpc>
              <a:spcBef>
                <a:spcPts val="1125"/>
              </a:spcBef>
              <a:spcAft>
                <a:spcPts val="1125"/>
              </a:spcAft>
            </a:pPr>
            <a:r>
              <a:rPr lang="zh-CN" altLang="en-US" sz="2400" dirty="0">
                <a:latin typeface="宋体"/>
                <a:cs typeface="宋体"/>
              </a:rPr>
              <a:t>二、</a:t>
            </a:r>
            <a:r>
              <a:rPr lang="en" altLang="zh-CN" sz="2400" dirty="0" err="1">
                <a:latin typeface="宋体"/>
                <a:cs typeface="宋体"/>
              </a:rPr>
              <a:t>Sharding</a:t>
            </a:r>
            <a:r>
              <a:rPr lang="en" altLang="zh-CN" sz="2400" dirty="0">
                <a:latin typeface="宋体"/>
                <a:cs typeface="宋体"/>
              </a:rPr>
              <a:t>-Proxy</a:t>
            </a:r>
          </a:p>
          <a:p>
            <a:pPr indent="228600">
              <a:lnSpc>
                <a:spcPct val="150000"/>
              </a:lnSpc>
              <a:spcBef>
                <a:spcPts val="1125"/>
              </a:spcBef>
              <a:spcAft>
                <a:spcPts val="1125"/>
              </a:spcAft>
            </a:pPr>
            <a:r>
              <a:rPr lang="zh-CN" altLang="en-US" sz="2400" dirty="0">
                <a:latin typeface="宋体"/>
                <a:cs typeface="宋体"/>
              </a:rPr>
              <a:t>三、常用</a:t>
            </a:r>
            <a:r>
              <a:rPr lang="en" altLang="zh-CN" sz="2400" dirty="0">
                <a:latin typeface="宋体"/>
                <a:cs typeface="宋体"/>
              </a:rPr>
              <a:t>Client</a:t>
            </a:r>
            <a:r>
              <a:rPr lang="zh-CN" altLang="en-US" sz="2400" dirty="0">
                <a:latin typeface="宋体"/>
                <a:cs typeface="宋体"/>
              </a:rPr>
              <a:t>模式和</a:t>
            </a:r>
            <a:r>
              <a:rPr lang="en" altLang="zh-CN" sz="2400" dirty="0">
                <a:latin typeface="宋体"/>
                <a:cs typeface="宋体"/>
              </a:rPr>
              <a:t>Proxy</a:t>
            </a:r>
            <a:r>
              <a:rPr lang="zh-CN" altLang="en-US" sz="2400" dirty="0">
                <a:latin typeface="宋体"/>
                <a:cs typeface="宋体"/>
              </a:rPr>
              <a:t>模式</a:t>
            </a:r>
          </a:p>
          <a:p>
            <a:pPr indent="228600">
              <a:lnSpc>
                <a:spcPct val="150000"/>
              </a:lnSpc>
              <a:spcBef>
                <a:spcPts val="1125"/>
              </a:spcBef>
              <a:spcAft>
                <a:spcPts val="1125"/>
              </a:spcAft>
            </a:pPr>
            <a:r>
              <a:rPr lang="zh-CN" altLang="en-US" sz="2400" dirty="0">
                <a:latin typeface="宋体"/>
                <a:cs typeface="宋体"/>
              </a:rPr>
              <a:t>四、功能列表</a:t>
            </a:r>
          </a:p>
          <a:p>
            <a:pPr indent="228600">
              <a:lnSpc>
                <a:spcPct val="150000"/>
              </a:lnSpc>
              <a:spcBef>
                <a:spcPts val="1125"/>
              </a:spcBef>
              <a:spcAft>
                <a:spcPts val="1125"/>
              </a:spcAft>
            </a:pPr>
            <a:endParaRPr lang="zh-CN" altLang="zh-CN" sz="2400" dirty="0">
              <a:effectLst/>
              <a:latin typeface="宋体"/>
              <a:cs typeface="宋体"/>
            </a:endParaRPr>
          </a:p>
        </p:txBody>
      </p:sp>
    </p:spTree>
    <p:extLst>
      <p:ext uri="{BB962C8B-B14F-4D97-AF65-F5344CB8AC3E}">
        <p14:creationId xmlns:p14="http://schemas.microsoft.com/office/powerpoint/2010/main" val="328104777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zh-CN" b="1" dirty="0"/>
              <a:t>一、</a:t>
            </a:r>
            <a:r>
              <a:rPr lang="en-US" altLang="zh-CN" b="1" dirty="0" err="1"/>
              <a:t>SpringBoot</a:t>
            </a:r>
            <a:r>
              <a:rPr lang="en-US" altLang="zh-CN" b="1" dirty="0"/>
              <a:t> </a:t>
            </a:r>
            <a:r>
              <a:rPr lang="zh-CN" altLang="zh-CN" b="1" dirty="0"/>
              <a:t>集成</a:t>
            </a:r>
            <a:r>
              <a:rPr lang="en-US" altLang="zh-CN" b="1" dirty="0" err="1"/>
              <a:t>MyBatis</a:t>
            </a:r>
            <a:endParaRPr lang="zh-CN" altLang="zh-CN" dirty="0"/>
          </a:p>
        </p:txBody>
      </p:sp>
      <p:sp>
        <p:nvSpPr>
          <p:cNvPr id="3" name="内容占位符 2"/>
          <p:cNvSpPr>
            <a:spLocks noGrp="1"/>
          </p:cNvSpPr>
          <p:nvPr>
            <p:ph idx="1"/>
          </p:nvPr>
        </p:nvSpPr>
        <p:spPr/>
        <p:txBody>
          <a:bodyPr>
            <a:normAutofit/>
          </a:bodyPr>
          <a:lstStyle/>
          <a:p>
            <a:r>
              <a:rPr lang="en-US" altLang="zh-CN" b="1" dirty="0"/>
              <a:t>1.6 </a:t>
            </a:r>
            <a:r>
              <a:rPr lang="zh-CN" altLang="zh-CN" b="1" dirty="0"/>
              <a:t>添加配置文件</a:t>
            </a:r>
            <a:endParaRPr lang="zh-CN" altLang="zh-CN" dirty="0"/>
          </a:p>
          <a:p>
            <a:pPr marL="0" indent="0">
              <a:lnSpc>
                <a:spcPct val="150000"/>
              </a:lnSpc>
              <a:spcBef>
                <a:spcPts val="1125"/>
              </a:spcBef>
              <a:spcAft>
                <a:spcPts val="1125"/>
              </a:spcAft>
              <a:buNone/>
            </a:pPr>
            <a:r>
              <a:rPr lang="zh-CN" altLang="zh-CN" dirty="0"/>
              <a:t>在</a:t>
            </a:r>
            <a:r>
              <a:rPr lang="en-US" altLang="zh-CN" dirty="0" err="1"/>
              <a:t>application.properties</a:t>
            </a:r>
            <a:r>
              <a:rPr lang="zh-CN" altLang="zh-CN" dirty="0"/>
              <a:t>中添加如下配置：</a:t>
            </a:r>
          </a:p>
          <a:p>
            <a:pPr marL="0" indent="0">
              <a:lnSpc>
                <a:spcPct val="150000"/>
              </a:lnSpc>
              <a:spcBef>
                <a:spcPts val="1125"/>
              </a:spcBef>
              <a:spcAft>
                <a:spcPts val="1125"/>
              </a:spcAft>
              <a:buNone/>
            </a:pPr>
            <a:endParaRPr lang="en-US" altLang="zh-CN" sz="2400" dirty="0">
              <a:latin typeface="宋体" panose="02010600030101010101" pitchFamily="2" charset="-122"/>
              <a:cs typeface="宋体" panose="02010600030101010101" pitchFamily="2" charset="-122"/>
            </a:endParaRPr>
          </a:p>
          <a:p>
            <a:pPr marL="0" indent="0">
              <a:buNone/>
            </a:pPr>
            <a:r>
              <a:rPr lang="en-US" altLang="zh-CN" sz="2400" kern="0" dirty="0" err="1">
                <a:solidFill>
                  <a:srgbClr val="000000"/>
                </a:solidFill>
                <a:latin typeface="Menlo" panose="020B0609030804020204" pitchFamily="49" charset="0"/>
                <a:cs typeface="Times New Roman" panose="02020603050405020304" pitchFamily="18" charset="0"/>
              </a:rPr>
              <a:t>spring.profiles.active</a:t>
            </a:r>
            <a:r>
              <a:rPr lang="en-US" altLang="zh-CN" sz="2400" kern="0" dirty="0">
                <a:solidFill>
                  <a:srgbClr val="000000"/>
                </a:solidFill>
                <a:latin typeface="Menlo" panose="020B0609030804020204" pitchFamily="49" charset="0"/>
                <a:cs typeface="Times New Roman" panose="02020603050405020304" pitchFamily="18" charset="0"/>
              </a:rPr>
              <a:t>=</a:t>
            </a:r>
            <a:r>
              <a:rPr lang="en-US" altLang="zh-CN" sz="2400" kern="0" dirty="0" err="1">
                <a:solidFill>
                  <a:srgbClr val="2AA198"/>
                </a:solidFill>
                <a:latin typeface="Menlo" panose="020B0609030804020204" pitchFamily="49" charset="0"/>
                <a:cs typeface="Times New Roman" panose="02020603050405020304" pitchFamily="18" charset="0"/>
              </a:rPr>
              <a:t>mybatis</a:t>
            </a:r>
            <a:r>
              <a:rPr lang="en-US" altLang="zh-CN" sz="2400" kern="0" dirty="0">
                <a:solidFill>
                  <a:srgbClr val="2AA198"/>
                </a:solidFill>
                <a:latin typeface="Menlo" panose="020B0609030804020204" pitchFamily="49" charset="0"/>
                <a:cs typeface="Times New Roman" panose="02020603050405020304" pitchFamily="18" charset="0"/>
              </a:rPr>
              <a:t>-databases</a:t>
            </a:r>
            <a:endParaRPr lang="zh-CN" altLang="zh-CN" sz="2400" kern="100" dirty="0">
              <a:latin typeface="Calibri" panose="020F0502020204030204" pitchFamily="34" charset="0"/>
              <a:cs typeface="Times New Roman" panose="02020603050405020304" pitchFamily="18" charset="0"/>
            </a:endParaRPr>
          </a:p>
          <a:p>
            <a:pPr marL="0" indent="0">
              <a:lnSpc>
                <a:spcPts val="2100"/>
              </a:lnSpc>
              <a:spcBef>
                <a:spcPts val="1125"/>
              </a:spcBef>
              <a:spcAft>
                <a:spcPts val="1125"/>
              </a:spcAft>
              <a:buNone/>
            </a:pPr>
            <a:r>
              <a:rPr lang="en-US" altLang="zh-CN" sz="2400" dirty="0">
                <a:solidFill>
                  <a:srgbClr val="93A1A1"/>
                </a:solidFill>
                <a:latin typeface="Menlo" panose="020B0609030804020204" pitchFamily="49" charset="0"/>
                <a:cs typeface="宋体" panose="02010600030101010101" pitchFamily="2" charset="-122"/>
              </a:rPr>
              <a:t>#</a:t>
            </a:r>
            <a:r>
              <a:rPr lang="en-US" altLang="zh-CN" sz="2400" dirty="0" err="1">
                <a:solidFill>
                  <a:srgbClr val="93A1A1"/>
                </a:solidFill>
                <a:latin typeface="Menlo" panose="020B0609030804020204" pitchFamily="49" charset="0"/>
                <a:cs typeface="宋体" panose="02010600030101010101" pitchFamily="2" charset="-122"/>
              </a:rPr>
              <a:t>spring.profiles.active</a:t>
            </a:r>
            <a:r>
              <a:rPr lang="en-US" altLang="zh-CN" sz="2400" dirty="0">
                <a:solidFill>
                  <a:srgbClr val="93A1A1"/>
                </a:solidFill>
                <a:latin typeface="Menlo" panose="020B0609030804020204" pitchFamily="49" charset="0"/>
                <a:cs typeface="宋体" panose="02010600030101010101" pitchFamily="2" charset="-122"/>
              </a:rPr>
              <a:t>=</a:t>
            </a:r>
            <a:r>
              <a:rPr lang="en-US" altLang="zh-CN" sz="2400" dirty="0" err="1">
                <a:solidFill>
                  <a:srgbClr val="93A1A1"/>
                </a:solidFill>
                <a:latin typeface="Menlo" panose="020B0609030804020204" pitchFamily="49" charset="0"/>
                <a:cs typeface="宋体" panose="02010600030101010101" pitchFamily="2" charset="-122"/>
              </a:rPr>
              <a:t>sharding</a:t>
            </a:r>
            <a:r>
              <a:rPr lang="en-US" altLang="zh-CN" sz="2400" dirty="0">
                <a:solidFill>
                  <a:srgbClr val="93A1A1"/>
                </a:solidFill>
                <a:latin typeface="Menlo" panose="020B0609030804020204" pitchFamily="49" charset="0"/>
                <a:cs typeface="宋体" panose="02010600030101010101" pitchFamily="2" charset="-122"/>
              </a:rPr>
              <a:t>-databases</a:t>
            </a:r>
            <a:endParaRPr lang="zh-CN" altLang="zh-CN" dirty="0">
              <a:latin typeface="宋体" panose="02010600030101010101" pitchFamily="2" charset="-122"/>
              <a:cs typeface="宋体" panose="02010600030101010101" pitchFamily="2" charset="-122"/>
            </a:endParaRPr>
          </a:p>
          <a:p>
            <a:pPr marL="0" indent="0">
              <a:lnSpc>
                <a:spcPct val="150000"/>
              </a:lnSpc>
              <a:spcBef>
                <a:spcPts val="1125"/>
              </a:spcBef>
              <a:spcAft>
                <a:spcPts val="1125"/>
              </a:spcAft>
              <a:buNone/>
            </a:pPr>
            <a:endParaRPr lang="zh-CN" altLang="zh-CN" sz="2400" dirty="0">
              <a:latin typeface="宋体" panose="02010600030101010101" pitchFamily="2" charset="-122"/>
              <a:cs typeface="宋体" panose="02010600030101010101" pitchFamily="2" charset="-122"/>
            </a:endParaRPr>
          </a:p>
          <a:p>
            <a:pPr marL="0" indent="0">
              <a:lnSpc>
                <a:spcPct val="150000"/>
              </a:lnSpc>
              <a:spcBef>
                <a:spcPts val="1125"/>
              </a:spcBef>
              <a:spcAft>
                <a:spcPts val="1125"/>
              </a:spcAft>
              <a:buNone/>
            </a:pPr>
            <a:endParaRPr lang="zh-CN" altLang="zh-CN" sz="2400" dirty="0">
              <a:latin typeface="宋体" panose="02010600030101010101" pitchFamily="2" charset="-122"/>
              <a:cs typeface="宋体" panose="02010600030101010101" pitchFamily="2" charset="-122"/>
            </a:endParaRPr>
          </a:p>
        </p:txBody>
      </p:sp>
    </p:spTree>
    <p:extLst>
      <p:ext uri="{BB962C8B-B14F-4D97-AF65-F5344CB8AC3E}">
        <p14:creationId xmlns:p14="http://schemas.microsoft.com/office/powerpoint/2010/main" val="22381121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zh-CN" b="1" dirty="0"/>
              <a:t>一、</a:t>
            </a:r>
            <a:r>
              <a:rPr lang="en-US" altLang="zh-CN" b="1" dirty="0" err="1"/>
              <a:t>SpringBoot</a:t>
            </a:r>
            <a:r>
              <a:rPr lang="en-US" altLang="zh-CN" b="1" dirty="0"/>
              <a:t> </a:t>
            </a:r>
            <a:r>
              <a:rPr lang="zh-CN" altLang="zh-CN" b="1" dirty="0"/>
              <a:t>集成</a:t>
            </a:r>
            <a:r>
              <a:rPr lang="en-US" altLang="zh-CN" b="1" dirty="0" err="1"/>
              <a:t>MyBatis</a:t>
            </a:r>
            <a:endParaRPr lang="zh-CN" altLang="zh-CN" dirty="0"/>
          </a:p>
        </p:txBody>
      </p:sp>
      <p:sp>
        <p:nvSpPr>
          <p:cNvPr id="3" name="内容占位符 2"/>
          <p:cNvSpPr>
            <a:spLocks noGrp="1"/>
          </p:cNvSpPr>
          <p:nvPr>
            <p:ph idx="1"/>
          </p:nvPr>
        </p:nvSpPr>
        <p:spPr/>
        <p:txBody>
          <a:bodyPr>
            <a:normAutofit fontScale="92500"/>
          </a:bodyPr>
          <a:lstStyle/>
          <a:p>
            <a:r>
              <a:rPr lang="en-US" altLang="zh-CN" b="1" dirty="0"/>
              <a:t>1.6 </a:t>
            </a:r>
            <a:r>
              <a:rPr lang="zh-CN" altLang="zh-CN" b="1" dirty="0"/>
              <a:t>添加配置文件</a:t>
            </a:r>
            <a:endParaRPr lang="zh-CN" altLang="zh-CN" dirty="0"/>
          </a:p>
          <a:p>
            <a:pPr marL="0" indent="0">
              <a:buNone/>
            </a:pPr>
            <a:r>
              <a:rPr lang="zh-CN" altLang="zh-CN" dirty="0"/>
              <a:t>新建一个配置文件</a:t>
            </a:r>
            <a:r>
              <a:rPr lang="en-US" altLang="zh-CN" dirty="0"/>
              <a:t>application-</a:t>
            </a:r>
            <a:r>
              <a:rPr lang="en-US" altLang="zh-CN" dirty="0" err="1"/>
              <a:t>mybatis</a:t>
            </a:r>
            <a:r>
              <a:rPr lang="en-US" altLang="zh-CN" dirty="0"/>
              <a:t>-</a:t>
            </a:r>
            <a:r>
              <a:rPr lang="en-US" altLang="zh-CN" dirty="0" err="1"/>
              <a:t>databases.properties</a:t>
            </a:r>
            <a:r>
              <a:rPr lang="zh-CN" altLang="zh-CN" dirty="0"/>
              <a:t>，这里主要是数据库的配置：</a:t>
            </a:r>
          </a:p>
          <a:p>
            <a:pPr marL="0" indent="0">
              <a:lnSpc>
                <a:spcPct val="150000"/>
              </a:lnSpc>
              <a:spcBef>
                <a:spcPts val="1125"/>
              </a:spcBef>
              <a:spcAft>
                <a:spcPts val="1125"/>
              </a:spcAft>
              <a:buNone/>
            </a:pPr>
            <a:endParaRPr lang="en-US" altLang="zh-CN" sz="2400" dirty="0">
              <a:latin typeface="宋体" panose="02010600030101010101" pitchFamily="2" charset="-122"/>
              <a:cs typeface="宋体" panose="02010600030101010101" pitchFamily="2" charset="-122"/>
            </a:endParaRPr>
          </a:p>
          <a:p>
            <a:pPr marL="0" indent="0">
              <a:buNone/>
            </a:pPr>
            <a:r>
              <a:rPr lang="en-US" altLang="zh-CN" sz="2400" kern="0" dirty="0" err="1">
                <a:solidFill>
                  <a:srgbClr val="000000"/>
                </a:solidFill>
                <a:latin typeface="Menlo" panose="020B0609030804020204" pitchFamily="49" charset="0"/>
                <a:cs typeface="Times New Roman" panose="02020603050405020304" pitchFamily="18" charset="0"/>
              </a:rPr>
              <a:t>spring.datasource.driver</a:t>
            </a:r>
            <a:r>
              <a:rPr lang="en-US" altLang="zh-CN" sz="2400" kern="0" dirty="0">
                <a:solidFill>
                  <a:srgbClr val="000000"/>
                </a:solidFill>
                <a:latin typeface="Menlo" panose="020B0609030804020204" pitchFamily="49" charset="0"/>
                <a:cs typeface="Times New Roman" panose="02020603050405020304" pitchFamily="18" charset="0"/>
              </a:rPr>
              <a:t>-class-name=</a:t>
            </a:r>
            <a:r>
              <a:rPr lang="en-US" altLang="zh-CN" sz="2400" kern="0" dirty="0" err="1">
                <a:solidFill>
                  <a:srgbClr val="2A00FF"/>
                </a:solidFill>
                <a:latin typeface="Menlo" panose="020B0609030804020204" pitchFamily="49" charset="0"/>
                <a:cs typeface="Times New Roman" panose="02020603050405020304" pitchFamily="18" charset="0"/>
              </a:rPr>
              <a:t>com.mysql.cj.jdbc.Driver</a:t>
            </a:r>
            <a:endParaRPr lang="zh-CN" altLang="zh-CN" sz="2400" kern="100" dirty="0">
              <a:latin typeface="Calibri" panose="020F0502020204030204" pitchFamily="34" charset="0"/>
              <a:cs typeface="Times New Roman" panose="02020603050405020304" pitchFamily="18" charset="0"/>
            </a:endParaRPr>
          </a:p>
          <a:p>
            <a:pPr marL="0" indent="0">
              <a:buNone/>
            </a:pPr>
            <a:r>
              <a:rPr lang="en-US" altLang="zh-CN" sz="2400" kern="0" dirty="0" err="1">
                <a:solidFill>
                  <a:srgbClr val="000000"/>
                </a:solidFill>
                <a:latin typeface="Menlo" panose="020B0609030804020204" pitchFamily="49" charset="0"/>
                <a:cs typeface="Times New Roman" panose="02020603050405020304" pitchFamily="18" charset="0"/>
              </a:rPr>
              <a:t>spring.datasource.url</a:t>
            </a:r>
            <a:r>
              <a:rPr lang="en-US" altLang="zh-CN" sz="2400" kern="0" dirty="0">
                <a:solidFill>
                  <a:srgbClr val="000000"/>
                </a:solidFill>
                <a:latin typeface="Menlo" panose="020B0609030804020204" pitchFamily="49" charset="0"/>
                <a:cs typeface="Times New Roman" panose="02020603050405020304" pitchFamily="18" charset="0"/>
              </a:rPr>
              <a:t>=</a:t>
            </a:r>
            <a:r>
              <a:rPr lang="en-US" altLang="zh-CN" sz="2400" kern="0" dirty="0" err="1">
                <a:solidFill>
                  <a:srgbClr val="2A00FF"/>
                </a:solidFill>
                <a:latin typeface="Menlo" panose="020B0609030804020204" pitchFamily="49" charset="0"/>
                <a:cs typeface="Times New Roman" panose="02020603050405020304" pitchFamily="18" charset="0"/>
              </a:rPr>
              <a:t>jdbc:mysql</a:t>
            </a:r>
            <a:r>
              <a:rPr lang="en-US" altLang="zh-CN" sz="2400" kern="0" dirty="0">
                <a:solidFill>
                  <a:srgbClr val="2A00FF"/>
                </a:solidFill>
                <a:latin typeface="Menlo" panose="020B0609030804020204" pitchFamily="49" charset="0"/>
                <a:cs typeface="Times New Roman" panose="02020603050405020304" pitchFamily="18" charset="0"/>
              </a:rPr>
              <a:t>://127.0.0.1:3306/ds0?createDatabaseIfNotExist=true</a:t>
            </a:r>
            <a:endParaRPr lang="zh-CN" altLang="zh-CN" sz="2400" kern="100" dirty="0">
              <a:latin typeface="Calibri" panose="020F0502020204030204" pitchFamily="34" charset="0"/>
              <a:cs typeface="Times New Roman" panose="02020603050405020304" pitchFamily="18" charset="0"/>
            </a:endParaRPr>
          </a:p>
          <a:p>
            <a:pPr marL="0" indent="0">
              <a:buNone/>
            </a:pPr>
            <a:r>
              <a:rPr lang="en-US" altLang="zh-CN" sz="2400" kern="0" dirty="0" err="1">
                <a:solidFill>
                  <a:srgbClr val="000000"/>
                </a:solidFill>
                <a:latin typeface="Menlo" panose="020B0609030804020204" pitchFamily="49" charset="0"/>
                <a:cs typeface="Times New Roman" panose="02020603050405020304" pitchFamily="18" charset="0"/>
              </a:rPr>
              <a:t>spring.datasource.username</a:t>
            </a:r>
            <a:r>
              <a:rPr lang="en-US" altLang="zh-CN" sz="2400" kern="0" dirty="0">
                <a:solidFill>
                  <a:srgbClr val="000000"/>
                </a:solidFill>
                <a:latin typeface="Menlo" panose="020B0609030804020204" pitchFamily="49" charset="0"/>
                <a:cs typeface="Times New Roman" panose="02020603050405020304" pitchFamily="18" charset="0"/>
              </a:rPr>
              <a:t>=</a:t>
            </a:r>
            <a:r>
              <a:rPr lang="en-US" altLang="zh-CN" sz="2400" kern="0" dirty="0">
                <a:solidFill>
                  <a:srgbClr val="2A00FF"/>
                </a:solidFill>
                <a:latin typeface="Menlo" panose="020B0609030804020204" pitchFamily="49" charset="0"/>
                <a:cs typeface="Times New Roman" panose="02020603050405020304" pitchFamily="18" charset="0"/>
              </a:rPr>
              <a:t>root</a:t>
            </a:r>
            <a:endParaRPr lang="zh-CN" altLang="zh-CN" sz="2400" kern="100" dirty="0">
              <a:latin typeface="Calibri" panose="020F0502020204030204" pitchFamily="34" charset="0"/>
              <a:cs typeface="Times New Roman" panose="02020603050405020304" pitchFamily="18" charset="0"/>
            </a:endParaRPr>
          </a:p>
          <a:p>
            <a:pPr marL="0" indent="0">
              <a:buNone/>
            </a:pPr>
            <a:r>
              <a:rPr lang="en-US" altLang="zh-CN" sz="2400" kern="0" dirty="0" err="1">
                <a:solidFill>
                  <a:srgbClr val="000000"/>
                </a:solidFill>
                <a:latin typeface="Menlo" panose="020B0609030804020204" pitchFamily="49" charset="0"/>
                <a:cs typeface="Times New Roman" panose="02020603050405020304" pitchFamily="18" charset="0"/>
              </a:rPr>
              <a:t>spring.datasource.password</a:t>
            </a:r>
            <a:r>
              <a:rPr lang="en-US" altLang="zh-CN" sz="2400" kern="0" dirty="0">
                <a:solidFill>
                  <a:srgbClr val="000000"/>
                </a:solidFill>
                <a:latin typeface="Menlo" panose="020B0609030804020204" pitchFamily="49" charset="0"/>
                <a:cs typeface="Times New Roman" panose="02020603050405020304" pitchFamily="18" charset="0"/>
              </a:rPr>
              <a:t>=</a:t>
            </a:r>
            <a:r>
              <a:rPr lang="en-US" altLang="zh-CN" sz="2400" kern="0" dirty="0">
                <a:solidFill>
                  <a:srgbClr val="2A00FF"/>
                </a:solidFill>
                <a:latin typeface="Menlo" panose="020B0609030804020204" pitchFamily="49" charset="0"/>
                <a:cs typeface="Times New Roman" panose="02020603050405020304" pitchFamily="18" charset="0"/>
              </a:rPr>
              <a:t>root</a:t>
            </a:r>
            <a:endParaRPr lang="zh-CN" altLang="zh-CN" sz="2400" kern="100" dirty="0">
              <a:latin typeface="Calibri" panose="020F0502020204030204" pitchFamily="34" charset="0"/>
              <a:cs typeface="Times New Roman" panose="02020603050405020304" pitchFamily="18" charset="0"/>
            </a:endParaRPr>
          </a:p>
          <a:p>
            <a:pPr marL="0" indent="0">
              <a:lnSpc>
                <a:spcPct val="150000"/>
              </a:lnSpc>
              <a:spcBef>
                <a:spcPts val="1125"/>
              </a:spcBef>
              <a:spcAft>
                <a:spcPts val="1125"/>
              </a:spcAft>
              <a:buNone/>
            </a:pPr>
            <a:endParaRPr lang="zh-CN" altLang="zh-CN" sz="2400" dirty="0">
              <a:latin typeface="宋体" panose="02010600030101010101" pitchFamily="2" charset="-122"/>
              <a:cs typeface="宋体" panose="02010600030101010101" pitchFamily="2" charset="-122"/>
            </a:endParaRPr>
          </a:p>
          <a:p>
            <a:pPr marL="0" indent="0">
              <a:lnSpc>
                <a:spcPct val="150000"/>
              </a:lnSpc>
              <a:spcBef>
                <a:spcPts val="1125"/>
              </a:spcBef>
              <a:spcAft>
                <a:spcPts val="1125"/>
              </a:spcAft>
              <a:buNone/>
            </a:pPr>
            <a:endParaRPr lang="zh-CN" altLang="zh-CN" sz="2400" dirty="0">
              <a:latin typeface="宋体" panose="02010600030101010101" pitchFamily="2" charset="-122"/>
              <a:cs typeface="宋体" panose="02010600030101010101" pitchFamily="2" charset="-122"/>
            </a:endParaRPr>
          </a:p>
        </p:txBody>
      </p:sp>
    </p:spTree>
    <p:extLst>
      <p:ext uri="{BB962C8B-B14F-4D97-AF65-F5344CB8AC3E}">
        <p14:creationId xmlns:p14="http://schemas.microsoft.com/office/powerpoint/2010/main" val="168986346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zh-CN" b="1" dirty="0"/>
              <a:t>一、</a:t>
            </a:r>
            <a:r>
              <a:rPr lang="en-US" altLang="zh-CN" b="1" dirty="0" err="1"/>
              <a:t>SpringBoot</a:t>
            </a:r>
            <a:r>
              <a:rPr lang="en-US" altLang="zh-CN" b="1" dirty="0"/>
              <a:t> </a:t>
            </a:r>
            <a:r>
              <a:rPr lang="zh-CN" altLang="zh-CN" b="1" dirty="0"/>
              <a:t>集成</a:t>
            </a:r>
            <a:r>
              <a:rPr lang="en-US" altLang="zh-CN" b="1" dirty="0" err="1"/>
              <a:t>MyBatis</a:t>
            </a:r>
            <a:endParaRPr lang="zh-CN" altLang="zh-CN" dirty="0"/>
          </a:p>
        </p:txBody>
      </p:sp>
      <p:sp>
        <p:nvSpPr>
          <p:cNvPr id="3" name="内容占位符 2"/>
          <p:cNvSpPr>
            <a:spLocks noGrp="1"/>
          </p:cNvSpPr>
          <p:nvPr>
            <p:ph idx="1"/>
          </p:nvPr>
        </p:nvSpPr>
        <p:spPr/>
        <p:txBody>
          <a:bodyPr>
            <a:normAutofit fontScale="55000" lnSpcReduction="20000"/>
          </a:bodyPr>
          <a:lstStyle/>
          <a:p>
            <a:r>
              <a:rPr lang="en-US" altLang="zh-CN" b="1" dirty="0"/>
              <a:t>1.7 </a:t>
            </a:r>
            <a:r>
              <a:rPr lang="zh-CN" altLang="zh-CN" b="1" dirty="0"/>
              <a:t>单元测试</a:t>
            </a:r>
            <a:endParaRPr lang="zh-CN" altLang="zh-CN" dirty="0"/>
          </a:p>
          <a:p>
            <a:pPr marL="0" indent="0">
              <a:buNone/>
            </a:pPr>
            <a:r>
              <a:rPr lang="zh-CN" altLang="zh-CN" dirty="0"/>
              <a:t>新建一个配置文件</a:t>
            </a:r>
            <a:r>
              <a:rPr lang="en-US" altLang="zh-CN" dirty="0"/>
              <a:t>application-</a:t>
            </a:r>
            <a:r>
              <a:rPr lang="en-US" altLang="zh-CN" dirty="0" err="1"/>
              <a:t>mybatis</a:t>
            </a:r>
            <a:r>
              <a:rPr lang="en-US" altLang="zh-CN" dirty="0"/>
              <a:t>-</a:t>
            </a:r>
            <a:r>
              <a:rPr lang="en-US" altLang="zh-CN" dirty="0" err="1"/>
              <a:t>databases.properties</a:t>
            </a:r>
            <a:r>
              <a:rPr lang="zh-CN" altLang="zh-CN" dirty="0"/>
              <a:t>，这里主要是数据库的配置：</a:t>
            </a:r>
            <a:endParaRPr lang="en-US" altLang="zh-CN" dirty="0"/>
          </a:p>
          <a:p>
            <a:pPr marL="0" indent="0">
              <a:buNone/>
            </a:pPr>
            <a:endParaRPr lang="zh-CN" altLang="zh-CN" dirty="0"/>
          </a:p>
          <a:p>
            <a:pPr marL="0" indent="0">
              <a:buNone/>
            </a:pPr>
            <a:r>
              <a:rPr lang="en-US" altLang="zh-CN" sz="2400" kern="0" dirty="0">
                <a:solidFill>
                  <a:srgbClr val="646464"/>
                </a:solidFill>
                <a:latin typeface="Menlo" panose="020B0609030804020204" pitchFamily="49" charset="0"/>
                <a:cs typeface="Times New Roman" panose="02020603050405020304" pitchFamily="18" charset="0"/>
              </a:rPr>
              <a:t>@</a:t>
            </a:r>
            <a:r>
              <a:rPr lang="en-US" altLang="zh-CN" sz="2400" kern="0" dirty="0" err="1">
                <a:solidFill>
                  <a:srgbClr val="646464"/>
                </a:solidFill>
                <a:latin typeface="Menlo" panose="020B0609030804020204" pitchFamily="49" charset="0"/>
                <a:cs typeface="Times New Roman" panose="02020603050405020304" pitchFamily="18" charset="0"/>
              </a:rPr>
              <a:t>RunWith</a:t>
            </a:r>
            <a:r>
              <a:rPr lang="en-US" altLang="zh-CN" sz="2400" kern="0" dirty="0">
                <a:solidFill>
                  <a:srgbClr val="000000"/>
                </a:solidFill>
                <a:latin typeface="Menlo" panose="020B0609030804020204" pitchFamily="49" charset="0"/>
                <a:cs typeface="Times New Roman" panose="02020603050405020304" pitchFamily="18" charset="0"/>
              </a:rPr>
              <a:t>(</a:t>
            </a:r>
            <a:r>
              <a:rPr lang="en-US" altLang="zh-CN" sz="2400" kern="0" dirty="0" err="1">
                <a:solidFill>
                  <a:srgbClr val="000000"/>
                </a:solidFill>
                <a:latin typeface="Menlo" panose="020B0609030804020204" pitchFamily="49" charset="0"/>
                <a:cs typeface="Times New Roman" panose="02020603050405020304" pitchFamily="18" charset="0"/>
              </a:rPr>
              <a:t>SpringRunner.</a:t>
            </a:r>
            <a:r>
              <a:rPr lang="en-US" altLang="zh-CN" sz="2400" b="1" kern="0" dirty="0" err="1">
                <a:solidFill>
                  <a:srgbClr val="7F0055"/>
                </a:solidFill>
                <a:latin typeface="Menlo" panose="020B0609030804020204" pitchFamily="49" charset="0"/>
                <a:cs typeface="Times New Roman" panose="02020603050405020304" pitchFamily="18" charset="0"/>
              </a:rPr>
              <a:t>class</a:t>
            </a:r>
            <a:r>
              <a:rPr lang="en-US" altLang="zh-CN" sz="2400" kern="0" dirty="0">
                <a:solidFill>
                  <a:srgbClr val="000000"/>
                </a:solidFill>
                <a:latin typeface="Menlo" panose="020B0609030804020204" pitchFamily="49" charset="0"/>
                <a:cs typeface="Times New Roman" panose="02020603050405020304" pitchFamily="18" charset="0"/>
              </a:rPr>
              <a:t>)</a:t>
            </a:r>
            <a:endParaRPr lang="zh-CN" altLang="zh-CN" sz="2400" kern="100" dirty="0">
              <a:latin typeface="Calibri" panose="020F0502020204030204" pitchFamily="34" charset="0"/>
              <a:cs typeface="Times New Roman" panose="02020603050405020304" pitchFamily="18" charset="0"/>
            </a:endParaRPr>
          </a:p>
          <a:p>
            <a:pPr marL="0" indent="0">
              <a:buNone/>
            </a:pPr>
            <a:r>
              <a:rPr lang="en-US" altLang="zh-CN" sz="2400" kern="0" dirty="0">
                <a:solidFill>
                  <a:srgbClr val="646464"/>
                </a:solidFill>
                <a:latin typeface="Menlo" panose="020B0609030804020204" pitchFamily="49" charset="0"/>
                <a:cs typeface="Times New Roman" panose="02020603050405020304" pitchFamily="18" charset="0"/>
              </a:rPr>
              <a:t>@</a:t>
            </a:r>
            <a:r>
              <a:rPr lang="en-US" altLang="zh-CN" sz="2400" kern="0" dirty="0" err="1">
                <a:solidFill>
                  <a:srgbClr val="646464"/>
                </a:solidFill>
                <a:latin typeface="Menlo" panose="020B0609030804020204" pitchFamily="49" charset="0"/>
                <a:cs typeface="Times New Roman" panose="02020603050405020304" pitchFamily="18" charset="0"/>
              </a:rPr>
              <a:t>SpringBootTest</a:t>
            </a:r>
            <a:endParaRPr lang="zh-CN" altLang="zh-CN" sz="2400" kern="100" dirty="0">
              <a:latin typeface="Calibri" panose="020F0502020204030204" pitchFamily="34" charset="0"/>
              <a:cs typeface="Times New Roman" panose="02020603050405020304" pitchFamily="18" charset="0"/>
            </a:endParaRPr>
          </a:p>
          <a:p>
            <a:pPr marL="0" indent="0">
              <a:buNone/>
            </a:pPr>
            <a:r>
              <a:rPr lang="en-US" altLang="zh-CN" sz="2400" b="1" kern="0" dirty="0">
                <a:solidFill>
                  <a:srgbClr val="7F0055"/>
                </a:solidFill>
                <a:latin typeface="Menlo" panose="020B0609030804020204" pitchFamily="49" charset="0"/>
                <a:cs typeface="Times New Roman" panose="02020603050405020304" pitchFamily="18" charset="0"/>
              </a:rPr>
              <a:t>public</a:t>
            </a:r>
            <a:r>
              <a:rPr lang="en-US" altLang="zh-CN" sz="2400" kern="0" dirty="0">
                <a:solidFill>
                  <a:srgbClr val="000000"/>
                </a:solidFill>
                <a:latin typeface="Menlo" panose="020B0609030804020204" pitchFamily="49" charset="0"/>
                <a:cs typeface="Times New Roman" panose="02020603050405020304" pitchFamily="18" charset="0"/>
              </a:rPr>
              <a:t> </a:t>
            </a:r>
            <a:r>
              <a:rPr lang="en-US" altLang="zh-CN" sz="2400" b="1" kern="0" dirty="0">
                <a:solidFill>
                  <a:srgbClr val="7F0055"/>
                </a:solidFill>
                <a:latin typeface="Menlo" panose="020B0609030804020204" pitchFamily="49" charset="0"/>
                <a:cs typeface="Times New Roman" panose="02020603050405020304" pitchFamily="18" charset="0"/>
              </a:rPr>
              <a:t>class</a:t>
            </a:r>
            <a:r>
              <a:rPr lang="en-US" altLang="zh-CN" sz="2400" kern="0" dirty="0">
                <a:solidFill>
                  <a:srgbClr val="000000"/>
                </a:solidFill>
                <a:latin typeface="Menlo" panose="020B0609030804020204" pitchFamily="49" charset="0"/>
                <a:cs typeface="Times New Roman" panose="02020603050405020304" pitchFamily="18" charset="0"/>
              </a:rPr>
              <a:t> </a:t>
            </a:r>
            <a:r>
              <a:rPr lang="en-US" altLang="zh-CN" sz="2400" kern="0" dirty="0" err="1">
                <a:solidFill>
                  <a:srgbClr val="000000"/>
                </a:solidFill>
                <a:latin typeface="Menlo" panose="020B0609030804020204" pitchFamily="49" charset="0"/>
                <a:cs typeface="Times New Roman" panose="02020603050405020304" pitchFamily="18" charset="0"/>
              </a:rPr>
              <a:t>ShardingJdbcSpringbootMybatisApplicationTests</a:t>
            </a:r>
            <a:r>
              <a:rPr lang="en-US" altLang="zh-CN" sz="2400" kern="0" dirty="0">
                <a:solidFill>
                  <a:srgbClr val="000000"/>
                </a:solidFill>
                <a:latin typeface="Menlo" panose="020B0609030804020204" pitchFamily="49" charset="0"/>
                <a:cs typeface="Times New Roman" panose="02020603050405020304" pitchFamily="18" charset="0"/>
              </a:rPr>
              <a:t> {</a:t>
            </a:r>
            <a:endParaRPr lang="zh-CN" altLang="zh-CN" sz="2400" kern="100" dirty="0">
              <a:latin typeface="Calibri" panose="020F0502020204030204" pitchFamily="34" charset="0"/>
              <a:cs typeface="Times New Roman" panose="02020603050405020304" pitchFamily="18" charset="0"/>
            </a:endParaRPr>
          </a:p>
          <a:p>
            <a:pPr marL="0" indent="0">
              <a:buNone/>
            </a:pPr>
            <a:r>
              <a:rPr lang="en-US" altLang="zh-CN" sz="2400" kern="0" dirty="0">
                <a:latin typeface="Menlo" panose="020B0609030804020204" pitchFamily="49" charset="0"/>
                <a:cs typeface="Times New Roman" panose="02020603050405020304" pitchFamily="18" charset="0"/>
              </a:rPr>
              <a:t> </a:t>
            </a:r>
            <a:endParaRPr lang="zh-CN" altLang="zh-CN" sz="2400" kern="100" dirty="0">
              <a:latin typeface="Calibri" panose="020F0502020204030204" pitchFamily="34" charset="0"/>
              <a:cs typeface="Times New Roman" panose="02020603050405020304" pitchFamily="18" charset="0"/>
            </a:endParaRPr>
          </a:p>
          <a:p>
            <a:pPr marL="0" indent="0">
              <a:buNone/>
            </a:pPr>
            <a:r>
              <a:rPr lang="en-US" altLang="zh-CN" sz="2400" kern="0" dirty="0">
                <a:solidFill>
                  <a:srgbClr val="000000"/>
                </a:solidFill>
                <a:latin typeface="Menlo" panose="020B0609030804020204" pitchFamily="49" charset="0"/>
                <a:cs typeface="Times New Roman" panose="02020603050405020304" pitchFamily="18" charset="0"/>
              </a:rPr>
              <a:t>	</a:t>
            </a:r>
            <a:r>
              <a:rPr lang="en-US" altLang="zh-CN" sz="2400" kern="0" dirty="0">
                <a:solidFill>
                  <a:srgbClr val="646464"/>
                </a:solidFill>
                <a:latin typeface="Menlo" panose="020B0609030804020204" pitchFamily="49" charset="0"/>
                <a:cs typeface="Times New Roman" panose="02020603050405020304" pitchFamily="18" charset="0"/>
              </a:rPr>
              <a:t>@</a:t>
            </a:r>
            <a:r>
              <a:rPr lang="en-US" altLang="zh-CN" sz="2400" kern="0" dirty="0" err="1">
                <a:solidFill>
                  <a:srgbClr val="646464"/>
                </a:solidFill>
                <a:latin typeface="Menlo" panose="020B0609030804020204" pitchFamily="49" charset="0"/>
                <a:cs typeface="Times New Roman" panose="02020603050405020304" pitchFamily="18" charset="0"/>
              </a:rPr>
              <a:t>Autowired</a:t>
            </a:r>
            <a:endParaRPr lang="zh-CN" altLang="zh-CN" sz="2400" kern="100" dirty="0">
              <a:latin typeface="Calibri" panose="020F0502020204030204" pitchFamily="34" charset="0"/>
              <a:cs typeface="Times New Roman" panose="02020603050405020304" pitchFamily="18" charset="0"/>
            </a:endParaRPr>
          </a:p>
          <a:p>
            <a:pPr marL="0" indent="0">
              <a:buNone/>
            </a:pPr>
            <a:r>
              <a:rPr lang="en-US" altLang="zh-CN" sz="2400" kern="0" dirty="0">
                <a:solidFill>
                  <a:srgbClr val="000000"/>
                </a:solidFill>
                <a:latin typeface="Menlo" panose="020B0609030804020204" pitchFamily="49" charset="0"/>
                <a:cs typeface="Times New Roman" panose="02020603050405020304" pitchFamily="18" charset="0"/>
              </a:rPr>
              <a:t>	</a:t>
            </a:r>
            <a:r>
              <a:rPr lang="en-US" altLang="zh-CN" sz="2400" b="1" kern="0" dirty="0">
                <a:solidFill>
                  <a:srgbClr val="7F0055"/>
                </a:solidFill>
                <a:latin typeface="Menlo" panose="020B0609030804020204" pitchFamily="49" charset="0"/>
                <a:cs typeface="Times New Roman" panose="02020603050405020304" pitchFamily="18" charset="0"/>
              </a:rPr>
              <a:t>private</a:t>
            </a:r>
            <a:r>
              <a:rPr lang="en-US" altLang="zh-CN" sz="2400" kern="0" dirty="0">
                <a:solidFill>
                  <a:srgbClr val="000000"/>
                </a:solidFill>
                <a:latin typeface="Menlo" panose="020B0609030804020204" pitchFamily="49" charset="0"/>
                <a:cs typeface="Times New Roman" panose="02020603050405020304" pitchFamily="18" charset="0"/>
              </a:rPr>
              <a:t> </a:t>
            </a:r>
            <a:r>
              <a:rPr lang="en-US" altLang="zh-CN" sz="2400" kern="0" dirty="0" err="1">
                <a:solidFill>
                  <a:srgbClr val="000000"/>
                </a:solidFill>
                <a:latin typeface="Menlo" panose="020B0609030804020204" pitchFamily="49" charset="0"/>
                <a:cs typeface="Times New Roman" panose="02020603050405020304" pitchFamily="18" charset="0"/>
              </a:rPr>
              <a:t>OrderInfoService</a:t>
            </a:r>
            <a:r>
              <a:rPr lang="en-US" altLang="zh-CN" sz="2400" kern="0" dirty="0">
                <a:solidFill>
                  <a:srgbClr val="000000"/>
                </a:solidFill>
                <a:latin typeface="Menlo" panose="020B0609030804020204" pitchFamily="49" charset="0"/>
                <a:cs typeface="Times New Roman" panose="02020603050405020304" pitchFamily="18" charset="0"/>
              </a:rPr>
              <a:t> </a:t>
            </a:r>
            <a:r>
              <a:rPr lang="en-US" altLang="zh-CN" sz="2400" kern="0" dirty="0" err="1">
                <a:solidFill>
                  <a:srgbClr val="0000C0"/>
                </a:solidFill>
                <a:latin typeface="Menlo" panose="020B0609030804020204" pitchFamily="49" charset="0"/>
                <a:cs typeface="Times New Roman" panose="02020603050405020304" pitchFamily="18" charset="0"/>
              </a:rPr>
              <a:t>orderInfoService</a:t>
            </a:r>
            <a:r>
              <a:rPr lang="en-US" altLang="zh-CN" sz="2400" kern="0" dirty="0">
                <a:solidFill>
                  <a:srgbClr val="000000"/>
                </a:solidFill>
                <a:latin typeface="Menlo" panose="020B0609030804020204" pitchFamily="49" charset="0"/>
                <a:cs typeface="Times New Roman" panose="02020603050405020304" pitchFamily="18" charset="0"/>
              </a:rPr>
              <a:t>;</a:t>
            </a:r>
            <a:endParaRPr lang="zh-CN" altLang="zh-CN" sz="2400" kern="100" dirty="0">
              <a:latin typeface="Calibri" panose="020F0502020204030204" pitchFamily="34" charset="0"/>
              <a:cs typeface="Times New Roman" panose="02020603050405020304" pitchFamily="18" charset="0"/>
            </a:endParaRPr>
          </a:p>
          <a:p>
            <a:pPr marL="0" indent="0">
              <a:buNone/>
            </a:pPr>
            <a:r>
              <a:rPr lang="en-US" altLang="zh-CN" sz="2400" kern="0" dirty="0">
                <a:solidFill>
                  <a:srgbClr val="000000"/>
                </a:solidFill>
                <a:latin typeface="Menlo" panose="020B0609030804020204" pitchFamily="49" charset="0"/>
                <a:cs typeface="Times New Roman" panose="02020603050405020304" pitchFamily="18" charset="0"/>
              </a:rPr>
              <a:t>	</a:t>
            </a:r>
            <a:endParaRPr lang="zh-CN" altLang="zh-CN" sz="2400" kern="100" dirty="0">
              <a:latin typeface="Calibri" panose="020F0502020204030204" pitchFamily="34" charset="0"/>
              <a:cs typeface="Times New Roman" panose="02020603050405020304" pitchFamily="18" charset="0"/>
            </a:endParaRPr>
          </a:p>
          <a:p>
            <a:pPr marL="0" indent="0">
              <a:buNone/>
            </a:pPr>
            <a:r>
              <a:rPr lang="en-US" altLang="zh-CN" sz="2400" kern="0" dirty="0">
                <a:solidFill>
                  <a:srgbClr val="000000"/>
                </a:solidFill>
                <a:latin typeface="Menlo" panose="020B0609030804020204" pitchFamily="49" charset="0"/>
                <a:cs typeface="Times New Roman" panose="02020603050405020304" pitchFamily="18" charset="0"/>
              </a:rPr>
              <a:t>	</a:t>
            </a:r>
            <a:r>
              <a:rPr lang="en-US" altLang="zh-CN" sz="2400" kern="0" dirty="0">
                <a:solidFill>
                  <a:srgbClr val="646464"/>
                </a:solidFill>
                <a:latin typeface="Menlo" panose="020B0609030804020204" pitchFamily="49" charset="0"/>
                <a:cs typeface="Times New Roman" panose="02020603050405020304" pitchFamily="18" charset="0"/>
              </a:rPr>
              <a:t>@Test</a:t>
            </a:r>
            <a:endParaRPr lang="zh-CN" altLang="zh-CN" sz="2400" kern="100" dirty="0">
              <a:latin typeface="Calibri" panose="020F0502020204030204" pitchFamily="34" charset="0"/>
              <a:cs typeface="Times New Roman" panose="02020603050405020304" pitchFamily="18" charset="0"/>
            </a:endParaRPr>
          </a:p>
          <a:p>
            <a:pPr marL="0" indent="0">
              <a:buNone/>
            </a:pPr>
            <a:r>
              <a:rPr lang="en-US" altLang="zh-CN" sz="2400" kern="0" dirty="0">
                <a:solidFill>
                  <a:srgbClr val="000000"/>
                </a:solidFill>
                <a:latin typeface="Menlo" panose="020B0609030804020204" pitchFamily="49" charset="0"/>
                <a:cs typeface="Times New Roman" panose="02020603050405020304" pitchFamily="18" charset="0"/>
              </a:rPr>
              <a:t>	</a:t>
            </a:r>
            <a:r>
              <a:rPr lang="en-US" altLang="zh-CN" sz="2400" b="1" kern="0" dirty="0">
                <a:solidFill>
                  <a:srgbClr val="7F0055"/>
                </a:solidFill>
                <a:latin typeface="Menlo" panose="020B0609030804020204" pitchFamily="49" charset="0"/>
                <a:cs typeface="Times New Roman" panose="02020603050405020304" pitchFamily="18" charset="0"/>
              </a:rPr>
              <a:t>public</a:t>
            </a:r>
            <a:r>
              <a:rPr lang="en-US" altLang="zh-CN" sz="2400" kern="0" dirty="0">
                <a:solidFill>
                  <a:srgbClr val="000000"/>
                </a:solidFill>
                <a:latin typeface="Menlo" panose="020B0609030804020204" pitchFamily="49" charset="0"/>
                <a:cs typeface="Times New Roman" panose="02020603050405020304" pitchFamily="18" charset="0"/>
              </a:rPr>
              <a:t> </a:t>
            </a:r>
            <a:r>
              <a:rPr lang="en-US" altLang="zh-CN" sz="2400" b="1" kern="0" dirty="0">
                <a:solidFill>
                  <a:srgbClr val="7F0055"/>
                </a:solidFill>
                <a:latin typeface="Menlo" panose="020B0609030804020204" pitchFamily="49" charset="0"/>
                <a:cs typeface="Times New Roman" panose="02020603050405020304" pitchFamily="18" charset="0"/>
              </a:rPr>
              <a:t>void</a:t>
            </a:r>
            <a:r>
              <a:rPr lang="en-US" altLang="zh-CN" sz="2400" kern="0" dirty="0">
                <a:solidFill>
                  <a:srgbClr val="000000"/>
                </a:solidFill>
                <a:latin typeface="Menlo" panose="020B0609030804020204" pitchFamily="49" charset="0"/>
                <a:cs typeface="Times New Roman" panose="02020603050405020304" pitchFamily="18" charset="0"/>
              </a:rPr>
              <a:t> </a:t>
            </a:r>
            <a:r>
              <a:rPr lang="en-US" altLang="zh-CN" sz="2400" kern="0" dirty="0" err="1">
                <a:solidFill>
                  <a:srgbClr val="000000"/>
                </a:solidFill>
                <a:latin typeface="Menlo" panose="020B0609030804020204" pitchFamily="49" charset="0"/>
                <a:cs typeface="Times New Roman" panose="02020603050405020304" pitchFamily="18" charset="0"/>
              </a:rPr>
              <a:t>testSave</a:t>
            </a:r>
            <a:r>
              <a:rPr lang="en-US" altLang="zh-CN" sz="2400" kern="0" dirty="0">
                <a:solidFill>
                  <a:srgbClr val="000000"/>
                </a:solidFill>
                <a:latin typeface="Menlo" panose="020B0609030804020204" pitchFamily="49" charset="0"/>
                <a:cs typeface="Times New Roman" panose="02020603050405020304" pitchFamily="18" charset="0"/>
              </a:rPr>
              <a:t>() {</a:t>
            </a:r>
            <a:endParaRPr lang="zh-CN" altLang="zh-CN" sz="2400" kern="100" dirty="0">
              <a:latin typeface="Calibri" panose="020F0502020204030204" pitchFamily="34" charset="0"/>
              <a:cs typeface="Times New Roman" panose="02020603050405020304" pitchFamily="18" charset="0"/>
            </a:endParaRPr>
          </a:p>
          <a:p>
            <a:pPr marL="0" indent="0">
              <a:buNone/>
            </a:pPr>
            <a:r>
              <a:rPr lang="en-US" altLang="zh-CN" sz="2400" kern="0" dirty="0">
                <a:solidFill>
                  <a:srgbClr val="000000"/>
                </a:solidFill>
                <a:latin typeface="Menlo" panose="020B0609030804020204" pitchFamily="49" charset="0"/>
                <a:cs typeface="Times New Roman" panose="02020603050405020304" pitchFamily="18" charset="0"/>
              </a:rPr>
              <a:t>		</a:t>
            </a:r>
            <a:endParaRPr lang="zh-CN" altLang="zh-CN" sz="2400" kern="100" dirty="0">
              <a:latin typeface="Calibri" panose="020F0502020204030204" pitchFamily="34" charset="0"/>
              <a:cs typeface="Times New Roman" panose="02020603050405020304" pitchFamily="18" charset="0"/>
            </a:endParaRPr>
          </a:p>
          <a:p>
            <a:pPr marL="0" indent="0">
              <a:buNone/>
            </a:pPr>
            <a:r>
              <a:rPr lang="en-US" altLang="zh-CN" sz="2400" kern="0" dirty="0">
                <a:solidFill>
                  <a:srgbClr val="000000"/>
                </a:solidFill>
                <a:latin typeface="Menlo" panose="020B0609030804020204" pitchFamily="49" charset="0"/>
                <a:cs typeface="Times New Roman" panose="02020603050405020304" pitchFamily="18" charset="0"/>
              </a:rPr>
              <a:t>		</a:t>
            </a:r>
            <a:r>
              <a:rPr lang="en-US" altLang="zh-CN" sz="2400" b="1" kern="0" dirty="0">
                <a:solidFill>
                  <a:srgbClr val="7F0055"/>
                </a:solidFill>
                <a:latin typeface="Menlo" panose="020B0609030804020204" pitchFamily="49" charset="0"/>
                <a:cs typeface="Times New Roman" panose="02020603050405020304" pitchFamily="18" charset="0"/>
              </a:rPr>
              <a:t>for</a:t>
            </a:r>
            <a:r>
              <a:rPr lang="en-US" altLang="zh-CN" sz="2400" kern="0" dirty="0">
                <a:solidFill>
                  <a:srgbClr val="000000"/>
                </a:solidFill>
                <a:latin typeface="Menlo" panose="020B0609030804020204" pitchFamily="49" charset="0"/>
                <a:cs typeface="Times New Roman" panose="02020603050405020304" pitchFamily="18" charset="0"/>
              </a:rPr>
              <a:t>(</a:t>
            </a:r>
            <a:r>
              <a:rPr lang="en-US" altLang="zh-CN" sz="2400" b="1" kern="0" dirty="0" err="1">
                <a:solidFill>
                  <a:srgbClr val="7F0055"/>
                </a:solidFill>
                <a:latin typeface="Menlo" panose="020B0609030804020204" pitchFamily="49" charset="0"/>
                <a:cs typeface="Times New Roman" panose="02020603050405020304" pitchFamily="18" charset="0"/>
              </a:rPr>
              <a:t>int</a:t>
            </a:r>
            <a:r>
              <a:rPr lang="en-US" altLang="zh-CN" sz="2400" kern="0" dirty="0">
                <a:solidFill>
                  <a:srgbClr val="000000"/>
                </a:solidFill>
                <a:latin typeface="Menlo" panose="020B0609030804020204" pitchFamily="49" charset="0"/>
                <a:cs typeface="Times New Roman" panose="02020603050405020304" pitchFamily="18" charset="0"/>
              </a:rPr>
              <a:t> </a:t>
            </a:r>
            <a:r>
              <a:rPr lang="en-US" altLang="zh-CN" sz="2400" kern="0" dirty="0" err="1">
                <a:solidFill>
                  <a:srgbClr val="6A3E3E"/>
                </a:solidFill>
                <a:latin typeface="Menlo" panose="020B0609030804020204" pitchFamily="49" charset="0"/>
                <a:cs typeface="Times New Roman" panose="02020603050405020304" pitchFamily="18" charset="0"/>
              </a:rPr>
              <a:t>i</a:t>
            </a:r>
            <a:r>
              <a:rPr lang="en-US" altLang="zh-CN" sz="2400" kern="0" dirty="0">
                <a:solidFill>
                  <a:srgbClr val="000000"/>
                </a:solidFill>
                <a:latin typeface="Menlo" panose="020B0609030804020204" pitchFamily="49" charset="0"/>
                <a:cs typeface="Times New Roman" panose="02020603050405020304" pitchFamily="18" charset="0"/>
              </a:rPr>
              <a:t>=0;</a:t>
            </a:r>
            <a:r>
              <a:rPr lang="en-US" altLang="zh-CN" sz="2400" kern="0" dirty="0">
                <a:solidFill>
                  <a:srgbClr val="6A3E3E"/>
                </a:solidFill>
                <a:latin typeface="Menlo" panose="020B0609030804020204" pitchFamily="49" charset="0"/>
                <a:cs typeface="Times New Roman" panose="02020603050405020304" pitchFamily="18" charset="0"/>
              </a:rPr>
              <a:t>i</a:t>
            </a:r>
            <a:r>
              <a:rPr lang="en-US" altLang="zh-CN" sz="2400" kern="0" dirty="0">
                <a:solidFill>
                  <a:srgbClr val="000000"/>
                </a:solidFill>
                <a:latin typeface="Menlo" panose="020B0609030804020204" pitchFamily="49" charset="0"/>
                <a:cs typeface="Times New Roman" panose="02020603050405020304" pitchFamily="18" charset="0"/>
              </a:rPr>
              <a:t>&lt;10;</a:t>
            </a:r>
            <a:r>
              <a:rPr lang="en-US" altLang="zh-CN" sz="2400" kern="0" dirty="0">
                <a:solidFill>
                  <a:srgbClr val="6A3E3E"/>
                </a:solidFill>
                <a:latin typeface="Menlo" panose="020B0609030804020204" pitchFamily="49" charset="0"/>
                <a:cs typeface="Times New Roman" panose="02020603050405020304" pitchFamily="18" charset="0"/>
              </a:rPr>
              <a:t>i</a:t>
            </a:r>
            <a:r>
              <a:rPr lang="en-US" altLang="zh-CN" sz="2400" kern="0" dirty="0">
                <a:solidFill>
                  <a:srgbClr val="000000"/>
                </a:solidFill>
                <a:latin typeface="Menlo" panose="020B0609030804020204" pitchFamily="49" charset="0"/>
                <a:cs typeface="Times New Roman" panose="02020603050405020304" pitchFamily="18" charset="0"/>
              </a:rPr>
              <a:t>++) {</a:t>
            </a:r>
            <a:endParaRPr lang="zh-CN" altLang="zh-CN" sz="2400" kern="100" dirty="0">
              <a:latin typeface="Calibri" panose="020F0502020204030204" pitchFamily="34" charset="0"/>
              <a:cs typeface="Times New Roman" panose="02020603050405020304" pitchFamily="18" charset="0"/>
            </a:endParaRPr>
          </a:p>
          <a:p>
            <a:pPr marL="0" indent="0">
              <a:buNone/>
            </a:pPr>
            <a:r>
              <a:rPr lang="en-US" altLang="zh-CN" sz="2400" kern="0" dirty="0">
                <a:solidFill>
                  <a:srgbClr val="000000"/>
                </a:solidFill>
                <a:latin typeface="Menlo" panose="020B0609030804020204" pitchFamily="49" charset="0"/>
                <a:cs typeface="Times New Roman" panose="02020603050405020304" pitchFamily="18" charset="0"/>
              </a:rPr>
              <a:t>			</a:t>
            </a:r>
            <a:r>
              <a:rPr lang="en-US" altLang="zh-CN" sz="2400" kern="0" dirty="0" err="1">
                <a:solidFill>
                  <a:srgbClr val="000000"/>
                </a:solidFill>
                <a:latin typeface="Menlo" panose="020B0609030804020204" pitchFamily="49" charset="0"/>
                <a:cs typeface="Times New Roman" panose="02020603050405020304" pitchFamily="18" charset="0"/>
              </a:rPr>
              <a:t>OrderInfo</a:t>
            </a:r>
            <a:r>
              <a:rPr lang="en-US" altLang="zh-CN" sz="2400" kern="0" dirty="0">
                <a:solidFill>
                  <a:srgbClr val="000000"/>
                </a:solidFill>
                <a:latin typeface="Menlo" panose="020B0609030804020204" pitchFamily="49" charset="0"/>
                <a:cs typeface="Times New Roman" panose="02020603050405020304" pitchFamily="18" charset="0"/>
              </a:rPr>
              <a:t> </a:t>
            </a:r>
            <a:r>
              <a:rPr lang="en-US" altLang="zh-CN" sz="2400" kern="0" dirty="0" err="1">
                <a:solidFill>
                  <a:srgbClr val="6A3E3E"/>
                </a:solidFill>
                <a:latin typeface="Menlo" panose="020B0609030804020204" pitchFamily="49" charset="0"/>
                <a:cs typeface="Times New Roman" panose="02020603050405020304" pitchFamily="18" charset="0"/>
              </a:rPr>
              <a:t>orderInfo</a:t>
            </a:r>
            <a:r>
              <a:rPr lang="en-US" altLang="zh-CN" sz="2400" kern="0" dirty="0">
                <a:solidFill>
                  <a:srgbClr val="000000"/>
                </a:solidFill>
                <a:latin typeface="Menlo" panose="020B0609030804020204" pitchFamily="49" charset="0"/>
                <a:cs typeface="Times New Roman" panose="02020603050405020304" pitchFamily="18" charset="0"/>
              </a:rPr>
              <a:t> = </a:t>
            </a:r>
            <a:r>
              <a:rPr lang="en-US" altLang="zh-CN" sz="2400" b="1" kern="0" dirty="0">
                <a:solidFill>
                  <a:srgbClr val="7F0055"/>
                </a:solidFill>
                <a:latin typeface="Menlo" panose="020B0609030804020204" pitchFamily="49" charset="0"/>
                <a:cs typeface="Times New Roman" panose="02020603050405020304" pitchFamily="18" charset="0"/>
              </a:rPr>
              <a:t>new</a:t>
            </a:r>
            <a:r>
              <a:rPr lang="en-US" altLang="zh-CN" sz="2400" kern="0" dirty="0">
                <a:solidFill>
                  <a:srgbClr val="000000"/>
                </a:solidFill>
                <a:latin typeface="Menlo" panose="020B0609030804020204" pitchFamily="49" charset="0"/>
                <a:cs typeface="Times New Roman" panose="02020603050405020304" pitchFamily="18" charset="0"/>
              </a:rPr>
              <a:t> </a:t>
            </a:r>
            <a:r>
              <a:rPr lang="en-US" altLang="zh-CN" sz="2400" kern="0" dirty="0" err="1">
                <a:solidFill>
                  <a:srgbClr val="000000"/>
                </a:solidFill>
                <a:latin typeface="Menlo" panose="020B0609030804020204" pitchFamily="49" charset="0"/>
                <a:cs typeface="Times New Roman" panose="02020603050405020304" pitchFamily="18" charset="0"/>
              </a:rPr>
              <a:t>OrderInfo</a:t>
            </a:r>
            <a:r>
              <a:rPr lang="en-US" altLang="zh-CN" sz="2400" kern="0" dirty="0">
                <a:solidFill>
                  <a:srgbClr val="000000"/>
                </a:solidFill>
                <a:latin typeface="Menlo" panose="020B0609030804020204" pitchFamily="49" charset="0"/>
                <a:cs typeface="Times New Roman" panose="02020603050405020304" pitchFamily="18" charset="0"/>
              </a:rPr>
              <a:t>();</a:t>
            </a:r>
            <a:endParaRPr lang="zh-CN" altLang="zh-CN" sz="2400" kern="100" dirty="0">
              <a:latin typeface="Calibri" panose="020F0502020204030204" pitchFamily="34" charset="0"/>
              <a:cs typeface="Times New Roman" panose="02020603050405020304" pitchFamily="18" charset="0"/>
            </a:endParaRPr>
          </a:p>
          <a:p>
            <a:pPr marL="0" indent="0">
              <a:buNone/>
            </a:pPr>
            <a:r>
              <a:rPr lang="en-US" altLang="zh-CN" sz="2400" kern="0" dirty="0">
                <a:solidFill>
                  <a:srgbClr val="000000"/>
                </a:solidFill>
                <a:latin typeface="Menlo" panose="020B0609030804020204" pitchFamily="49" charset="0"/>
                <a:cs typeface="Times New Roman" panose="02020603050405020304" pitchFamily="18" charset="0"/>
              </a:rPr>
              <a:t>			</a:t>
            </a:r>
            <a:r>
              <a:rPr lang="en-US" altLang="zh-CN" sz="2400" kern="0" dirty="0" err="1">
                <a:solidFill>
                  <a:srgbClr val="6A3E3E"/>
                </a:solidFill>
                <a:latin typeface="Menlo" panose="020B0609030804020204" pitchFamily="49" charset="0"/>
                <a:cs typeface="Times New Roman" panose="02020603050405020304" pitchFamily="18" charset="0"/>
              </a:rPr>
              <a:t>orderInfo</a:t>
            </a:r>
            <a:r>
              <a:rPr lang="en-US" altLang="zh-CN" sz="2400" kern="0" dirty="0" err="1">
                <a:solidFill>
                  <a:srgbClr val="000000"/>
                </a:solidFill>
                <a:latin typeface="Menlo" panose="020B0609030804020204" pitchFamily="49" charset="0"/>
                <a:cs typeface="Times New Roman" panose="02020603050405020304" pitchFamily="18" charset="0"/>
              </a:rPr>
              <a:t>.setUid</a:t>
            </a:r>
            <a:r>
              <a:rPr lang="en-US" altLang="zh-CN" sz="2400" kern="0" dirty="0">
                <a:solidFill>
                  <a:srgbClr val="000000"/>
                </a:solidFill>
                <a:latin typeface="Menlo" panose="020B0609030804020204" pitchFamily="49" charset="0"/>
                <a:cs typeface="Times New Roman" panose="02020603050405020304" pitchFamily="18" charset="0"/>
              </a:rPr>
              <a:t>(1000+</a:t>
            </a:r>
            <a:r>
              <a:rPr lang="en-US" altLang="zh-CN" sz="2400" kern="0" dirty="0">
                <a:solidFill>
                  <a:srgbClr val="6A3E3E"/>
                </a:solidFill>
                <a:latin typeface="Menlo" panose="020B0609030804020204" pitchFamily="49" charset="0"/>
                <a:cs typeface="Times New Roman" panose="02020603050405020304" pitchFamily="18" charset="0"/>
              </a:rPr>
              <a:t>i</a:t>
            </a:r>
            <a:r>
              <a:rPr lang="en-US" altLang="zh-CN" sz="2400" kern="0" dirty="0">
                <a:solidFill>
                  <a:srgbClr val="000000"/>
                </a:solidFill>
                <a:latin typeface="Menlo" panose="020B0609030804020204" pitchFamily="49" charset="0"/>
                <a:cs typeface="Times New Roman" panose="02020603050405020304" pitchFamily="18" charset="0"/>
              </a:rPr>
              <a:t>);</a:t>
            </a:r>
            <a:endParaRPr lang="zh-CN" altLang="zh-CN" sz="2400" kern="100" dirty="0">
              <a:latin typeface="Calibri" panose="020F0502020204030204" pitchFamily="34" charset="0"/>
              <a:cs typeface="Times New Roman" panose="02020603050405020304" pitchFamily="18" charset="0"/>
            </a:endParaRPr>
          </a:p>
          <a:p>
            <a:pPr marL="0" indent="0">
              <a:buNone/>
            </a:pPr>
            <a:r>
              <a:rPr lang="en-US" altLang="zh-CN" sz="2400" kern="0" dirty="0">
                <a:solidFill>
                  <a:srgbClr val="000000"/>
                </a:solidFill>
                <a:latin typeface="Menlo" panose="020B0609030804020204" pitchFamily="49" charset="0"/>
                <a:cs typeface="Times New Roman" panose="02020603050405020304" pitchFamily="18" charset="0"/>
              </a:rPr>
              <a:t>			</a:t>
            </a:r>
            <a:r>
              <a:rPr lang="en-US" altLang="zh-CN" sz="2400" kern="0" dirty="0" err="1">
                <a:solidFill>
                  <a:srgbClr val="6A3E3E"/>
                </a:solidFill>
                <a:latin typeface="Menlo" panose="020B0609030804020204" pitchFamily="49" charset="0"/>
                <a:cs typeface="Times New Roman" panose="02020603050405020304" pitchFamily="18" charset="0"/>
              </a:rPr>
              <a:t>orderInfo</a:t>
            </a:r>
            <a:r>
              <a:rPr lang="en-US" altLang="zh-CN" sz="2400" kern="0" dirty="0" err="1">
                <a:solidFill>
                  <a:srgbClr val="000000"/>
                </a:solidFill>
                <a:latin typeface="Menlo" panose="020B0609030804020204" pitchFamily="49" charset="0"/>
                <a:cs typeface="Times New Roman" panose="02020603050405020304" pitchFamily="18" charset="0"/>
              </a:rPr>
              <a:t>.setStatus</a:t>
            </a:r>
            <a:r>
              <a:rPr lang="en-US" altLang="zh-CN" sz="2400" kern="0" dirty="0">
                <a:solidFill>
                  <a:srgbClr val="000000"/>
                </a:solidFill>
                <a:latin typeface="Menlo" panose="020B0609030804020204" pitchFamily="49" charset="0"/>
                <a:cs typeface="Times New Roman" panose="02020603050405020304" pitchFamily="18" charset="0"/>
              </a:rPr>
              <a:t>(</a:t>
            </a:r>
            <a:r>
              <a:rPr lang="en-US" altLang="zh-CN" sz="2400" kern="0" dirty="0">
                <a:solidFill>
                  <a:srgbClr val="2A00FF"/>
                </a:solidFill>
                <a:latin typeface="Menlo" panose="020B0609030804020204" pitchFamily="49" charset="0"/>
                <a:cs typeface="Times New Roman" panose="02020603050405020304" pitchFamily="18" charset="0"/>
              </a:rPr>
              <a:t>"save-</a:t>
            </a:r>
            <a:r>
              <a:rPr lang="en-US" altLang="zh-CN" sz="2400" kern="0" dirty="0" err="1">
                <a:solidFill>
                  <a:srgbClr val="2A00FF"/>
                </a:solidFill>
                <a:latin typeface="Menlo" panose="020B0609030804020204" pitchFamily="49" charset="0"/>
                <a:cs typeface="Times New Roman" panose="02020603050405020304" pitchFamily="18" charset="0"/>
              </a:rPr>
              <a:t>mybatis</a:t>
            </a:r>
            <a:r>
              <a:rPr lang="en-US" altLang="zh-CN" sz="2400" kern="0" dirty="0">
                <a:solidFill>
                  <a:srgbClr val="2A00FF"/>
                </a:solidFill>
                <a:latin typeface="Menlo" panose="020B0609030804020204" pitchFamily="49" charset="0"/>
                <a:cs typeface="Times New Roman" panose="02020603050405020304" pitchFamily="18" charset="0"/>
              </a:rPr>
              <a:t>"</a:t>
            </a:r>
            <a:r>
              <a:rPr lang="en-US" altLang="zh-CN" sz="2400" kern="0" dirty="0">
                <a:solidFill>
                  <a:srgbClr val="000000"/>
                </a:solidFill>
                <a:latin typeface="Menlo" panose="020B0609030804020204" pitchFamily="49" charset="0"/>
                <a:cs typeface="Times New Roman" panose="02020603050405020304" pitchFamily="18" charset="0"/>
              </a:rPr>
              <a:t>);</a:t>
            </a:r>
            <a:endParaRPr lang="zh-CN" altLang="zh-CN" sz="2400" kern="100" dirty="0">
              <a:latin typeface="Calibri" panose="020F0502020204030204" pitchFamily="34" charset="0"/>
              <a:cs typeface="Times New Roman" panose="02020603050405020304" pitchFamily="18" charset="0"/>
            </a:endParaRPr>
          </a:p>
          <a:p>
            <a:pPr marL="0" indent="0">
              <a:buNone/>
            </a:pPr>
            <a:r>
              <a:rPr lang="en-US" altLang="zh-CN" sz="2400" kern="0" dirty="0">
                <a:solidFill>
                  <a:srgbClr val="000000"/>
                </a:solidFill>
                <a:latin typeface="Menlo" panose="020B0609030804020204" pitchFamily="49" charset="0"/>
                <a:cs typeface="Times New Roman" panose="02020603050405020304" pitchFamily="18" charset="0"/>
              </a:rPr>
              <a:t>			</a:t>
            </a:r>
            <a:r>
              <a:rPr lang="en-US" altLang="zh-CN" sz="2400" kern="0" dirty="0" err="1">
                <a:solidFill>
                  <a:srgbClr val="0000C0"/>
                </a:solidFill>
                <a:latin typeface="Menlo" panose="020B0609030804020204" pitchFamily="49" charset="0"/>
                <a:cs typeface="Times New Roman" panose="02020603050405020304" pitchFamily="18" charset="0"/>
              </a:rPr>
              <a:t>orderInfoService</a:t>
            </a:r>
            <a:r>
              <a:rPr lang="en-US" altLang="zh-CN" sz="2400" kern="0" dirty="0" err="1">
                <a:solidFill>
                  <a:srgbClr val="000000"/>
                </a:solidFill>
                <a:latin typeface="Menlo" panose="020B0609030804020204" pitchFamily="49" charset="0"/>
                <a:cs typeface="Times New Roman" panose="02020603050405020304" pitchFamily="18" charset="0"/>
              </a:rPr>
              <a:t>.save</a:t>
            </a:r>
            <a:r>
              <a:rPr lang="en-US" altLang="zh-CN" sz="2400" kern="0" dirty="0">
                <a:solidFill>
                  <a:srgbClr val="000000"/>
                </a:solidFill>
                <a:latin typeface="Menlo" panose="020B0609030804020204" pitchFamily="49" charset="0"/>
                <a:cs typeface="Times New Roman" panose="02020603050405020304" pitchFamily="18" charset="0"/>
              </a:rPr>
              <a:t>(</a:t>
            </a:r>
            <a:r>
              <a:rPr lang="en-US" altLang="zh-CN" sz="2400" kern="0" dirty="0" err="1">
                <a:solidFill>
                  <a:srgbClr val="6A3E3E"/>
                </a:solidFill>
                <a:latin typeface="Menlo" panose="020B0609030804020204" pitchFamily="49" charset="0"/>
                <a:cs typeface="Times New Roman" panose="02020603050405020304" pitchFamily="18" charset="0"/>
              </a:rPr>
              <a:t>orderInfo</a:t>
            </a:r>
            <a:r>
              <a:rPr lang="en-US" altLang="zh-CN" sz="2400" kern="0" dirty="0">
                <a:solidFill>
                  <a:srgbClr val="000000"/>
                </a:solidFill>
                <a:latin typeface="Menlo" panose="020B0609030804020204" pitchFamily="49" charset="0"/>
                <a:cs typeface="Times New Roman" panose="02020603050405020304" pitchFamily="18" charset="0"/>
              </a:rPr>
              <a:t>);</a:t>
            </a:r>
            <a:endParaRPr lang="zh-CN" altLang="zh-CN" sz="2400" kern="100" dirty="0">
              <a:latin typeface="Calibri" panose="020F0502020204030204" pitchFamily="34" charset="0"/>
              <a:cs typeface="Times New Roman" panose="02020603050405020304" pitchFamily="18" charset="0"/>
            </a:endParaRPr>
          </a:p>
          <a:p>
            <a:pPr marL="0" indent="0">
              <a:buNone/>
            </a:pPr>
            <a:r>
              <a:rPr lang="en-US" altLang="zh-CN" sz="2400" kern="0" dirty="0">
                <a:solidFill>
                  <a:srgbClr val="000000"/>
                </a:solidFill>
                <a:latin typeface="Menlo" panose="020B0609030804020204" pitchFamily="49" charset="0"/>
                <a:cs typeface="Times New Roman" panose="02020603050405020304" pitchFamily="18" charset="0"/>
              </a:rPr>
              <a:t>		}</a:t>
            </a:r>
            <a:endParaRPr lang="zh-CN" altLang="zh-CN" sz="2400" kern="100" dirty="0">
              <a:latin typeface="Calibri" panose="020F0502020204030204" pitchFamily="34" charset="0"/>
              <a:cs typeface="Times New Roman" panose="02020603050405020304" pitchFamily="18" charset="0"/>
            </a:endParaRPr>
          </a:p>
          <a:p>
            <a:pPr marL="0" indent="0">
              <a:buNone/>
            </a:pPr>
            <a:r>
              <a:rPr lang="en-US" altLang="zh-CN" sz="2400" kern="0" dirty="0">
                <a:solidFill>
                  <a:srgbClr val="000000"/>
                </a:solidFill>
                <a:latin typeface="Menlo" panose="020B0609030804020204" pitchFamily="49" charset="0"/>
                <a:cs typeface="Times New Roman" panose="02020603050405020304" pitchFamily="18" charset="0"/>
              </a:rPr>
              <a:t>	}</a:t>
            </a:r>
            <a:endParaRPr lang="zh-CN" altLang="zh-CN" sz="2400" kern="100" dirty="0">
              <a:latin typeface="Calibri" panose="020F0502020204030204" pitchFamily="34" charset="0"/>
              <a:cs typeface="Times New Roman" panose="02020603050405020304" pitchFamily="18" charset="0"/>
            </a:endParaRPr>
          </a:p>
          <a:p>
            <a:pPr marL="0" indent="0">
              <a:buNone/>
            </a:pPr>
            <a:r>
              <a:rPr lang="en-US" altLang="zh-CN" sz="2400" kern="0" dirty="0">
                <a:solidFill>
                  <a:srgbClr val="000000"/>
                </a:solidFill>
                <a:latin typeface="Menlo" panose="020B0609030804020204" pitchFamily="49" charset="0"/>
                <a:cs typeface="Times New Roman" panose="02020603050405020304" pitchFamily="18" charset="0"/>
              </a:rPr>
              <a:t>}</a:t>
            </a:r>
            <a:endParaRPr lang="zh-CN" altLang="zh-CN" sz="2400" kern="100" dirty="0">
              <a:latin typeface="Calibri" panose="020F0502020204030204" pitchFamily="34" charset="0"/>
              <a:cs typeface="Times New Roman" panose="02020603050405020304" pitchFamily="18" charset="0"/>
            </a:endParaRPr>
          </a:p>
          <a:p>
            <a:pPr marL="0" indent="0">
              <a:lnSpc>
                <a:spcPct val="150000"/>
              </a:lnSpc>
              <a:spcBef>
                <a:spcPts val="1125"/>
              </a:spcBef>
              <a:spcAft>
                <a:spcPts val="1125"/>
              </a:spcAft>
              <a:buNone/>
            </a:pPr>
            <a:endParaRPr lang="zh-CN" altLang="zh-CN" sz="2400" dirty="0">
              <a:latin typeface="宋体" panose="02010600030101010101" pitchFamily="2" charset="-122"/>
              <a:cs typeface="宋体" panose="02010600030101010101" pitchFamily="2" charset="-122"/>
            </a:endParaRPr>
          </a:p>
          <a:p>
            <a:pPr marL="0" indent="0">
              <a:lnSpc>
                <a:spcPct val="150000"/>
              </a:lnSpc>
              <a:spcBef>
                <a:spcPts val="1125"/>
              </a:spcBef>
              <a:spcAft>
                <a:spcPts val="1125"/>
              </a:spcAft>
              <a:buNone/>
            </a:pPr>
            <a:endParaRPr lang="zh-CN" altLang="zh-CN" sz="2400" dirty="0">
              <a:latin typeface="宋体" panose="02010600030101010101" pitchFamily="2" charset="-122"/>
              <a:cs typeface="宋体" panose="02010600030101010101" pitchFamily="2" charset="-122"/>
            </a:endParaRPr>
          </a:p>
        </p:txBody>
      </p:sp>
    </p:spTree>
    <p:extLst>
      <p:ext uri="{BB962C8B-B14F-4D97-AF65-F5344CB8AC3E}">
        <p14:creationId xmlns:p14="http://schemas.microsoft.com/office/powerpoint/2010/main" val="170817328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zh-CN" b="1" dirty="0"/>
              <a:t>二、集成</a:t>
            </a:r>
            <a:r>
              <a:rPr lang="en-US" altLang="zh-CN" b="1" dirty="0" err="1"/>
              <a:t>Sharding-jdbc</a:t>
            </a:r>
            <a:endParaRPr lang="zh-CN" altLang="zh-CN" dirty="0"/>
          </a:p>
        </p:txBody>
      </p:sp>
      <p:sp>
        <p:nvSpPr>
          <p:cNvPr id="3" name="内容占位符 2"/>
          <p:cNvSpPr>
            <a:spLocks noGrp="1"/>
          </p:cNvSpPr>
          <p:nvPr>
            <p:ph idx="1"/>
          </p:nvPr>
        </p:nvSpPr>
        <p:spPr/>
        <p:txBody>
          <a:bodyPr>
            <a:normAutofit/>
          </a:bodyPr>
          <a:lstStyle/>
          <a:p>
            <a:r>
              <a:rPr lang="en-US" altLang="zh-CN" b="1" dirty="0"/>
              <a:t>2.1 </a:t>
            </a:r>
            <a:r>
              <a:rPr lang="zh-CN" altLang="zh-CN" b="1" dirty="0"/>
              <a:t>引入依赖</a:t>
            </a:r>
            <a:endParaRPr lang="zh-CN" altLang="zh-CN" dirty="0"/>
          </a:p>
          <a:p>
            <a:pPr marL="0" indent="0">
              <a:buNone/>
            </a:pPr>
            <a:endParaRPr lang="zh-CN" altLang="zh-CN" dirty="0"/>
          </a:p>
          <a:p>
            <a:pPr marL="0" indent="0">
              <a:buNone/>
            </a:pPr>
            <a:r>
              <a:rPr lang="en-US" altLang="zh-CN" sz="2400" kern="0" dirty="0">
                <a:solidFill>
                  <a:srgbClr val="3F5FBF"/>
                </a:solidFill>
                <a:latin typeface="Menlo" panose="020B0609030804020204" pitchFamily="49" charset="0"/>
                <a:cs typeface="Times New Roman" panose="02020603050405020304" pitchFamily="18" charset="0"/>
              </a:rPr>
              <a:t>&lt;!-- </a:t>
            </a:r>
            <a:r>
              <a:rPr lang="en-US" altLang="zh-CN" sz="2400" u="sng" kern="0" dirty="0" err="1">
                <a:solidFill>
                  <a:srgbClr val="3F5FBF"/>
                </a:solidFill>
                <a:latin typeface="Menlo" panose="020B0609030804020204" pitchFamily="49" charset="0"/>
                <a:cs typeface="Times New Roman" panose="02020603050405020304" pitchFamily="18" charset="0"/>
              </a:rPr>
              <a:t>sharding</a:t>
            </a:r>
            <a:r>
              <a:rPr lang="en-US" altLang="zh-CN" sz="2400" kern="0" dirty="0" err="1">
                <a:solidFill>
                  <a:srgbClr val="3F5FBF"/>
                </a:solidFill>
                <a:latin typeface="Menlo" panose="020B0609030804020204" pitchFamily="49" charset="0"/>
                <a:cs typeface="Times New Roman" panose="02020603050405020304" pitchFamily="18" charset="0"/>
              </a:rPr>
              <a:t>-</a:t>
            </a:r>
            <a:r>
              <a:rPr lang="en-US" altLang="zh-CN" sz="2400" u="sng" kern="0" dirty="0" err="1">
                <a:solidFill>
                  <a:srgbClr val="3F5FBF"/>
                </a:solidFill>
                <a:latin typeface="Menlo" panose="020B0609030804020204" pitchFamily="49" charset="0"/>
                <a:cs typeface="Times New Roman" panose="02020603050405020304" pitchFamily="18" charset="0"/>
              </a:rPr>
              <a:t>jdbc</a:t>
            </a:r>
            <a:r>
              <a:rPr lang="en-US" altLang="zh-CN" sz="2400" kern="0" dirty="0">
                <a:solidFill>
                  <a:srgbClr val="3F5FBF"/>
                </a:solidFill>
                <a:latin typeface="Menlo" panose="020B0609030804020204" pitchFamily="49" charset="0"/>
                <a:cs typeface="Times New Roman" panose="02020603050405020304" pitchFamily="18" charset="0"/>
              </a:rPr>
              <a:t> starter --&gt;</a:t>
            </a:r>
            <a:endParaRPr lang="zh-CN" altLang="zh-CN" sz="2400" kern="100" dirty="0">
              <a:latin typeface="Calibri" panose="020F0502020204030204" pitchFamily="34" charset="0"/>
              <a:cs typeface="Times New Roman" panose="02020603050405020304" pitchFamily="18" charset="0"/>
            </a:endParaRPr>
          </a:p>
          <a:p>
            <a:pPr marL="0" indent="0">
              <a:buNone/>
            </a:pPr>
            <a:r>
              <a:rPr lang="en-US" altLang="zh-CN" sz="2400" kern="0" dirty="0">
                <a:solidFill>
                  <a:srgbClr val="000000"/>
                </a:solidFill>
                <a:latin typeface="Menlo" panose="020B0609030804020204" pitchFamily="49" charset="0"/>
                <a:cs typeface="Times New Roman" panose="02020603050405020304" pitchFamily="18" charset="0"/>
              </a:rPr>
              <a:t>		 </a:t>
            </a:r>
            <a:r>
              <a:rPr lang="en-US" altLang="zh-CN" sz="2400" kern="0" dirty="0">
                <a:solidFill>
                  <a:srgbClr val="008080"/>
                </a:solidFill>
                <a:latin typeface="Menlo" panose="020B0609030804020204" pitchFamily="49" charset="0"/>
                <a:cs typeface="Times New Roman" panose="02020603050405020304" pitchFamily="18" charset="0"/>
              </a:rPr>
              <a:t>&lt;</a:t>
            </a:r>
            <a:r>
              <a:rPr lang="en-US" altLang="zh-CN" sz="2400" kern="0" dirty="0">
                <a:solidFill>
                  <a:srgbClr val="3F7F7F"/>
                </a:solidFill>
                <a:latin typeface="Menlo" panose="020B0609030804020204" pitchFamily="49" charset="0"/>
                <a:cs typeface="Times New Roman" panose="02020603050405020304" pitchFamily="18" charset="0"/>
              </a:rPr>
              <a:t>dependency</a:t>
            </a:r>
            <a:r>
              <a:rPr lang="en-US" altLang="zh-CN" sz="2400" kern="0" dirty="0">
                <a:solidFill>
                  <a:srgbClr val="008080"/>
                </a:solidFill>
                <a:latin typeface="Menlo" panose="020B0609030804020204" pitchFamily="49" charset="0"/>
                <a:cs typeface="Times New Roman" panose="02020603050405020304" pitchFamily="18" charset="0"/>
              </a:rPr>
              <a:t>&gt;</a:t>
            </a:r>
            <a:endParaRPr lang="zh-CN" altLang="zh-CN" sz="2400" kern="100" dirty="0">
              <a:latin typeface="Calibri" panose="020F0502020204030204" pitchFamily="34" charset="0"/>
              <a:cs typeface="Times New Roman" panose="02020603050405020304" pitchFamily="18" charset="0"/>
            </a:endParaRPr>
          </a:p>
          <a:p>
            <a:pPr marL="0" indent="0">
              <a:buNone/>
            </a:pPr>
            <a:r>
              <a:rPr lang="en-US" altLang="zh-CN" sz="2400" kern="0" dirty="0">
                <a:solidFill>
                  <a:srgbClr val="000000"/>
                </a:solidFill>
                <a:latin typeface="Menlo" panose="020B0609030804020204" pitchFamily="49" charset="0"/>
                <a:cs typeface="Times New Roman" panose="02020603050405020304" pitchFamily="18" charset="0"/>
              </a:rPr>
              <a:t>            </a:t>
            </a:r>
            <a:r>
              <a:rPr lang="en-US" altLang="zh-CN" sz="2400" kern="0" dirty="0">
                <a:solidFill>
                  <a:srgbClr val="008080"/>
                </a:solidFill>
                <a:latin typeface="Menlo" panose="020B0609030804020204" pitchFamily="49" charset="0"/>
                <a:cs typeface="Times New Roman" panose="02020603050405020304" pitchFamily="18" charset="0"/>
              </a:rPr>
              <a:t>&lt;</a:t>
            </a:r>
            <a:r>
              <a:rPr lang="en-US" altLang="zh-CN" sz="2400" kern="0" dirty="0" err="1">
                <a:solidFill>
                  <a:srgbClr val="3F7F7F"/>
                </a:solidFill>
                <a:latin typeface="Menlo" panose="020B0609030804020204" pitchFamily="49" charset="0"/>
                <a:cs typeface="Times New Roman" panose="02020603050405020304" pitchFamily="18" charset="0"/>
              </a:rPr>
              <a:t>groupId</a:t>
            </a:r>
            <a:r>
              <a:rPr lang="en-US" altLang="zh-CN" sz="2400" kern="0" dirty="0">
                <a:solidFill>
                  <a:srgbClr val="008080"/>
                </a:solidFill>
                <a:latin typeface="Menlo" panose="020B0609030804020204" pitchFamily="49" charset="0"/>
                <a:cs typeface="Times New Roman" panose="02020603050405020304" pitchFamily="18" charset="0"/>
              </a:rPr>
              <a:t>&gt;</a:t>
            </a:r>
            <a:r>
              <a:rPr lang="en-US" altLang="zh-CN" sz="2400" kern="0" dirty="0" err="1">
                <a:solidFill>
                  <a:srgbClr val="000000"/>
                </a:solidFill>
                <a:latin typeface="Menlo" panose="020B0609030804020204" pitchFamily="49" charset="0"/>
                <a:cs typeface="Times New Roman" panose="02020603050405020304" pitchFamily="18" charset="0"/>
              </a:rPr>
              <a:t>io.shardingsphere</a:t>
            </a:r>
            <a:r>
              <a:rPr lang="en-US" altLang="zh-CN" sz="2400" kern="0" dirty="0">
                <a:solidFill>
                  <a:srgbClr val="008080"/>
                </a:solidFill>
                <a:latin typeface="Menlo" panose="020B0609030804020204" pitchFamily="49" charset="0"/>
                <a:cs typeface="Times New Roman" panose="02020603050405020304" pitchFamily="18" charset="0"/>
              </a:rPr>
              <a:t>&lt;/</a:t>
            </a:r>
            <a:r>
              <a:rPr lang="en-US" altLang="zh-CN" sz="2400" kern="0" dirty="0" err="1">
                <a:solidFill>
                  <a:srgbClr val="3F7F7F"/>
                </a:solidFill>
                <a:latin typeface="Menlo" panose="020B0609030804020204" pitchFamily="49" charset="0"/>
                <a:cs typeface="Times New Roman" panose="02020603050405020304" pitchFamily="18" charset="0"/>
              </a:rPr>
              <a:t>groupId</a:t>
            </a:r>
            <a:r>
              <a:rPr lang="en-US" altLang="zh-CN" sz="2400" kern="0" dirty="0">
                <a:solidFill>
                  <a:srgbClr val="008080"/>
                </a:solidFill>
                <a:latin typeface="Menlo" panose="020B0609030804020204" pitchFamily="49" charset="0"/>
                <a:cs typeface="Times New Roman" panose="02020603050405020304" pitchFamily="18" charset="0"/>
              </a:rPr>
              <a:t>&gt;</a:t>
            </a:r>
            <a:endParaRPr lang="zh-CN" altLang="zh-CN" sz="2400" kern="100" dirty="0">
              <a:latin typeface="Calibri" panose="020F0502020204030204" pitchFamily="34" charset="0"/>
              <a:cs typeface="Times New Roman" panose="02020603050405020304" pitchFamily="18" charset="0"/>
            </a:endParaRPr>
          </a:p>
          <a:p>
            <a:pPr marL="0" indent="0">
              <a:buNone/>
            </a:pPr>
            <a:r>
              <a:rPr lang="en-US" altLang="zh-CN" sz="2400" kern="0" dirty="0">
                <a:solidFill>
                  <a:srgbClr val="000000"/>
                </a:solidFill>
                <a:latin typeface="Menlo" panose="020B0609030804020204" pitchFamily="49" charset="0"/>
                <a:cs typeface="Times New Roman" panose="02020603050405020304" pitchFamily="18" charset="0"/>
              </a:rPr>
              <a:t>            </a:t>
            </a:r>
            <a:r>
              <a:rPr lang="en-US" altLang="zh-CN" sz="2400" kern="0" dirty="0">
                <a:solidFill>
                  <a:srgbClr val="008080"/>
                </a:solidFill>
                <a:latin typeface="Menlo" panose="020B0609030804020204" pitchFamily="49" charset="0"/>
                <a:cs typeface="Times New Roman" panose="02020603050405020304" pitchFamily="18" charset="0"/>
              </a:rPr>
              <a:t>&lt;</a:t>
            </a:r>
            <a:r>
              <a:rPr lang="en-US" altLang="zh-CN" sz="2400" kern="0" dirty="0" err="1">
                <a:solidFill>
                  <a:srgbClr val="3F7F7F"/>
                </a:solidFill>
                <a:latin typeface="Menlo" panose="020B0609030804020204" pitchFamily="49" charset="0"/>
                <a:cs typeface="Times New Roman" panose="02020603050405020304" pitchFamily="18" charset="0"/>
              </a:rPr>
              <a:t>artifactId</a:t>
            </a:r>
            <a:r>
              <a:rPr lang="en-US" altLang="zh-CN" sz="2400" kern="0" dirty="0">
                <a:solidFill>
                  <a:srgbClr val="008080"/>
                </a:solidFill>
                <a:latin typeface="Menlo" panose="020B0609030804020204" pitchFamily="49" charset="0"/>
                <a:cs typeface="Times New Roman" panose="02020603050405020304" pitchFamily="18" charset="0"/>
              </a:rPr>
              <a:t>&gt;</a:t>
            </a:r>
            <a:r>
              <a:rPr lang="en-US" altLang="zh-CN" sz="2400" kern="0" dirty="0" err="1">
                <a:solidFill>
                  <a:srgbClr val="000000"/>
                </a:solidFill>
                <a:latin typeface="Menlo" panose="020B0609030804020204" pitchFamily="49" charset="0"/>
                <a:cs typeface="Times New Roman" panose="02020603050405020304" pitchFamily="18" charset="0"/>
              </a:rPr>
              <a:t>sharding</a:t>
            </a:r>
            <a:r>
              <a:rPr lang="en-US" altLang="zh-CN" sz="2400" kern="0" dirty="0">
                <a:solidFill>
                  <a:srgbClr val="000000"/>
                </a:solidFill>
                <a:latin typeface="Menlo" panose="020B0609030804020204" pitchFamily="49" charset="0"/>
                <a:cs typeface="Times New Roman" panose="02020603050405020304" pitchFamily="18" charset="0"/>
              </a:rPr>
              <a:t>-</a:t>
            </a:r>
            <a:r>
              <a:rPr lang="en-US" altLang="zh-CN" sz="2400" kern="0" dirty="0" err="1">
                <a:solidFill>
                  <a:srgbClr val="000000"/>
                </a:solidFill>
                <a:latin typeface="Menlo" panose="020B0609030804020204" pitchFamily="49" charset="0"/>
                <a:cs typeface="Times New Roman" panose="02020603050405020304" pitchFamily="18" charset="0"/>
              </a:rPr>
              <a:t>jdbc</a:t>
            </a:r>
            <a:r>
              <a:rPr lang="en-US" altLang="zh-CN" sz="2400" kern="0" dirty="0">
                <a:solidFill>
                  <a:srgbClr val="000000"/>
                </a:solidFill>
                <a:latin typeface="Menlo" panose="020B0609030804020204" pitchFamily="49" charset="0"/>
                <a:cs typeface="Times New Roman" panose="02020603050405020304" pitchFamily="18" charset="0"/>
              </a:rPr>
              <a:t>-spring-boot-starter</a:t>
            </a:r>
            <a:r>
              <a:rPr lang="en-US" altLang="zh-CN" sz="2400" kern="0" dirty="0">
                <a:solidFill>
                  <a:srgbClr val="008080"/>
                </a:solidFill>
                <a:latin typeface="Menlo" panose="020B0609030804020204" pitchFamily="49" charset="0"/>
                <a:cs typeface="Times New Roman" panose="02020603050405020304" pitchFamily="18" charset="0"/>
              </a:rPr>
              <a:t>&lt;/</a:t>
            </a:r>
            <a:r>
              <a:rPr lang="en-US" altLang="zh-CN" sz="2400" kern="0" dirty="0" err="1">
                <a:solidFill>
                  <a:srgbClr val="3F7F7F"/>
                </a:solidFill>
                <a:latin typeface="Menlo" panose="020B0609030804020204" pitchFamily="49" charset="0"/>
                <a:cs typeface="Times New Roman" panose="02020603050405020304" pitchFamily="18" charset="0"/>
              </a:rPr>
              <a:t>artifactId</a:t>
            </a:r>
            <a:r>
              <a:rPr lang="en-US" altLang="zh-CN" sz="2400" kern="0" dirty="0">
                <a:solidFill>
                  <a:srgbClr val="008080"/>
                </a:solidFill>
                <a:latin typeface="Menlo" panose="020B0609030804020204" pitchFamily="49" charset="0"/>
                <a:cs typeface="Times New Roman" panose="02020603050405020304" pitchFamily="18" charset="0"/>
              </a:rPr>
              <a:t>&gt;</a:t>
            </a:r>
            <a:endParaRPr lang="zh-CN" altLang="zh-CN" sz="2400" kern="100" dirty="0">
              <a:latin typeface="Calibri" panose="020F0502020204030204" pitchFamily="34" charset="0"/>
              <a:cs typeface="Times New Roman" panose="02020603050405020304" pitchFamily="18" charset="0"/>
            </a:endParaRPr>
          </a:p>
          <a:p>
            <a:pPr marL="0" indent="0">
              <a:buNone/>
            </a:pPr>
            <a:r>
              <a:rPr lang="en-US" altLang="zh-CN" sz="2400" kern="0" dirty="0">
                <a:solidFill>
                  <a:srgbClr val="000000"/>
                </a:solidFill>
                <a:latin typeface="Menlo" panose="020B0609030804020204" pitchFamily="49" charset="0"/>
                <a:cs typeface="Times New Roman" panose="02020603050405020304" pitchFamily="18" charset="0"/>
              </a:rPr>
              <a:t>            </a:t>
            </a:r>
            <a:r>
              <a:rPr lang="en-US" altLang="zh-CN" sz="2400" kern="0" dirty="0">
                <a:solidFill>
                  <a:srgbClr val="008080"/>
                </a:solidFill>
                <a:latin typeface="Menlo" panose="020B0609030804020204" pitchFamily="49" charset="0"/>
                <a:cs typeface="Times New Roman" panose="02020603050405020304" pitchFamily="18" charset="0"/>
              </a:rPr>
              <a:t>&lt;</a:t>
            </a:r>
            <a:r>
              <a:rPr lang="en-US" altLang="zh-CN" sz="2400" kern="0" dirty="0">
                <a:solidFill>
                  <a:srgbClr val="3F7F7F"/>
                </a:solidFill>
                <a:latin typeface="Menlo" panose="020B0609030804020204" pitchFamily="49" charset="0"/>
                <a:cs typeface="Times New Roman" panose="02020603050405020304" pitchFamily="18" charset="0"/>
              </a:rPr>
              <a:t>version</a:t>
            </a:r>
            <a:r>
              <a:rPr lang="en-US" altLang="zh-CN" sz="2400" kern="0" dirty="0">
                <a:solidFill>
                  <a:srgbClr val="008080"/>
                </a:solidFill>
                <a:latin typeface="Menlo" panose="020B0609030804020204" pitchFamily="49" charset="0"/>
                <a:cs typeface="Times New Roman" panose="02020603050405020304" pitchFamily="18" charset="0"/>
              </a:rPr>
              <a:t>&gt;</a:t>
            </a:r>
            <a:r>
              <a:rPr lang="en-US" altLang="zh-CN" sz="2400" kern="0" dirty="0">
                <a:solidFill>
                  <a:srgbClr val="000000"/>
                </a:solidFill>
                <a:latin typeface="Menlo" panose="020B0609030804020204" pitchFamily="49" charset="0"/>
                <a:cs typeface="Times New Roman" panose="02020603050405020304" pitchFamily="18" charset="0"/>
              </a:rPr>
              <a:t>3.0.0.M2</a:t>
            </a:r>
            <a:r>
              <a:rPr lang="en-US" altLang="zh-CN" sz="2400" kern="0" dirty="0">
                <a:solidFill>
                  <a:srgbClr val="008080"/>
                </a:solidFill>
                <a:latin typeface="Menlo" panose="020B0609030804020204" pitchFamily="49" charset="0"/>
                <a:cs typeface="Times New Roman" panose="02020603050405020304" pitchFamily="18" charset="0"/>
              </a:rPr>
              <a:t>&lt;/</a:t>
            </a:r>
            <a:r>
              <a:rPr lang="en-US" altLang="zh-CN" sz="2400" kern="0" dirty="0">
                <a:solidFill>
                  <a:srgbClr val="3F7F7F"/>
                </a:solidFill>
                <a:latin typeface="Menlo" panose="020B0609030804020204" pitchFamily="49" charset="0"/>
                <a:cs typeface="Times New Roman" panose="02020603050405020304" pitchFamily="18" charset="0"/>
              </a:rPr>
              <a:t>version</a:t>
            </a:r>
            <a:r>
              <a:rPr lang="en-US" altLang="zh-CN" sz="2400" kern="0" dirty="0">
                <a:solidFill>
                  <a:srgbClr val="008080"/>
                </a:solidFill>
                <a:latin typeface="Menlo" panose="020B0609030804020204" pitchFamily="49" charset="0"/>
                <a:cs typeface="Times New Roman" panose="02020603050405020304" pitchFamily="18" charset="0"/>
              </a:rPr>
              <a:t>&gt;</a:t>
            </a:r>
            <a:endParaRPr lang="zh-CN" altLang="zh-CN" sz="2400" kern="100" dirty="0">
              <a:latin typeface="Calibri" panose="020F0502020204030204" pitchFamily="34" charset="0"/>
              <a:cs typeface="Times New Roman" panose="02020603050405020304" pitchFamily="18" charset="0"/>
            </a:endParaRPr>
          </a:p>
          <a:p>
            <a:pPr marL="0" indent="0">
              <a:lnSpc>
                <a:spcPts val="2100"/>
              </a:lnSpc>
              <a:spcBef>
                <a:spcPts val="1125"/>
              </a:spcBef>
              <a:spcAft>
                <a:spcPts val="1125"/>
              </a:spcAft>
              <a:buNone/>
            </a:pPr>
            <a:r>
              <a:rPr lang="en-US" altLang="zh-CN" sz="2400" dirty="0">
                <a:solidFill>
                  <a:srgbClr val="000000"/>
                </a:solidFill>
                <a:latin typeface="Menlo" panose="020B0609030804020204" pitchFamily="49" charset="0"/>
                <a:cs typeface="宋体" panose="02010600030101010101" pitchFamily="2" charset="-122"/>
              </a:rPr>
              <a:t>        </a:t>
            </a:r>
            <a:r>
              <a:rPr lang="en-US" altLang="zh-CN" sz="2400" dirty="0">
                <a:solidFill>
                  <a:srgbClr val="008080"/>
                </a:solidFill>
                <a:latin typeface="Menlo" panose="020B0609030804020204" pitchFamily="49" charset="0"/>
                <a:cs typeface="宋体" panose="02010600030101010101" pitchFamily="2" charset="-122"/>
              </a:rPr>
              <a:t>&lt;/</a:t>
            </a:r>
            <a:r>
              <a:rPr lang="en-US" altLang="zh-CN" sz="2400" dirty="0">
                <a:solidFill>
                  <a:srgbClr val="3F7F7F"/>
                </a:solidFill>
                <a:latin typeface="Menlo" panose="020B0609030804020204" pitchFamily="49" charset="0"/>
                <a:cs typeface="宋体" panose="02010600030101010101" pitchFamily="2" charset="-122"/>
              </a:rPr>
              <a:t>dependency</a:t>
            </a:r>
            <a:r>
              <a:rPr lang="en-US" altLang="zh-CN" sz="2400" dirty="0">
                <a:solidFill>
                  <a:srgbClr val="008080"/>
                </a:solidFill>
                <a:latin typeface="Menlo" panose="020B0609030804020204" pitchFamily="49" charset="0"/>
                <a:cs typeface="宋体" panose="02010600030101010101" pitchFamily="2" charset="-122"/>
              </a:rPr>
              <a:t>&gt;</a:t>
            </a:r>
            <a:endParaRPr lang="zh-CN" altLang="zh-CN" sz="2400" dirty="0">
              <a:latin typeface="宋体" panose="02010600030101010101" pitchFamily="2" charset="-122"/>
              <a:cs typeface="宋体" panose="02010600030101010101" pitchFamily="2" charset="-122"/>
            </a:endParaRPr>
          </a:p>
          <a:p>
            <a:pPr marL="0" indent="0">
              <a:lnSpc>
                <a:spcPct val="150000"/>
              </a:lnSpc>
              <a:spcBef>
                <a:spcPts val="1125"/>
              </a:spcBef>
              <a:spcAft>
                <a:spcPts val="1125"/>
              </a:spcAft>
              <a:buNone/>
            </a:pPr>
            <a:endParaRPr lang="zh-CN" altLang="zh-CN" sz="2400" dirty="0">
              <a:latin typeface="宋体" panose="02010600030101010101" pitchFamily="2" charset="-122"/>
              <a:cs typeface="宋体" panose="02010600030101010101" pitchFamily="2" charset="-122"/>
            </a:endParaRPr>
          </a:p>
        </p:txBody>
      </p:sp>
    </p:spTree>
    <p:extLst>
      <p:ext uri="{BB962C8B-B14F-4D97-AF65-F5344CB8AC3E}">
        <p14:creationId xmlns:p14="http://schemas.microsoft.com/office/powerpoint/2010/main" val="140763619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zh-CN" b="1" dirty="0"/>
              <a:t>二、集成</a:t>
            </a:r>
            <a:r>
              <a:rPr lang="en-US" altLang="zh-CN" b="1" dirty="0" err="1"/>
              <a:t>Sharding-jdbc</a:t>
            </a:r>
            <a:endParaRPr lang="zh-CN" altLang="zh-CN" dirty="0"/>
          </a:p>
        </p:txBody>
      </p:sp>
      <p:sp>
        <p:nvSpPr>
          <p:cNvPr id="3" name="内容占位符 2"/>
          <p:cNvSpPr>
            <a:spLocks noGrp="1"/>
          </p:cNvSpPr>
          <p:nvPr>
            <p:ph idx="1"/>
          </p:nvPr>
        </p:nvSpPr>
        <p:spPr/>
        <p:txBody>
          <a:bodyPr>
            <a:normAutofit fontScale="47500" lnSpcReduction="20000"/>
          </a:bodyPr>
          <a:lstStyle/>
          <a:p>
            <a:r>
              <a:rPr lang="en-US" altLang="zh-CN" b="1" dirty="0"/>
              <a:t>2.2 </a:t>
            </a:r>
            <a:r>
              <a:rPr lang="zh-CN" altLang="zh-CN" b="1" dirty="0"/>
              <a:t>配置</a:t>
            </a:r>
            <a:r>
              <a:rPr lang="en-US" altLang="zh-CN" b="1" dirty="0" err="1"/>
              <a:t>sharding-jdbc</a:t>
            </a:r>
            <a:endParaRPr lang="zh-CN" altLang="zh-CN" dirty="0"/>
          </a:p>
          <a:p>
            <a:pPr marL="0" indent="0">
              <a:lnSpc>
                <a:spcPts val="2100"/>
              </a:lnSpc>
              <a:spcBef>
                <a:spcPts val="1125"/>
              </a:spcBef>
              <a:spcAft>
                <a:spcPts val="1125"/>
              </a:spcAft>
              <a:buNone/>
            </a:pPr>
            <a:r>
              <a:rPr lang="zh-CN" altLang="zh-CN" sz="2400" dirty="0">
                <a:solidFill>
                  <a:srgbClr val="404040"/>
                </a:solidFill>
                <a:latin typeface="宋体" panose="02010600030101010101" pitchFamily="2" charset="-122"/>
                <a:ea typeface="微软雅黑" panose="020B0503020204020204" pitchFamily="34" charset="-122"/>
                <a:cs typeface="宋体" panose="02010600030101010101" pitchFamily="2" charset="-122"/>
              </a:rPr>
              <a:t>新建一个配置文件</a:t>
            </a:r>
            <a:r>
              <a:rPr lang="en-US" altLang="zh-CN" sz="2400" dirty="0">
                <a:solidFill>
                  <a:srgbClr val="404040"/>
                </a:solidFill>
                <a:latin typeface="宋体" panose="02010600030101010101" pitchFamily="2" charset="-122"/>
                <a:ea typeface="微软雅黑" panose="020B0503020204020204" pitchFamily="34" charset="-122"/>
                <a:cs typeface="宋体" panose="02010600030101010101" pitchFamily="2" charset="-122"/>
              </a:rPr>
              <a:t>application-</a:t>
            </a:r>
            <a:r>
              <a:rPr lang="en-US" altLang="zh-CN" sz="2400" dirty="0" err="1">
                <a:solidFill>
                  <a:srgbClr val="404040"/>
                </a:solidFill>
                <a:latin typeface="宋体" panose="02010600030101010101" pitchFamily="2" charset="-122"/>
                <a:ea typeface="微软雅黑" panose="020B0503020204020204" pitchFamily="34" charset="-122"/>
                <a:cs typeface="宋体" panose="02010600030101010101" pitchFamily="2" charset="-122"/>
              </a:rPr>
              <a:t>sharding</a:t>
            </a:r>
            <a:r>
              <a:rPr lang="en-US" altLang="zh-CN" sz="2400" dirty="0">
                <a:solidFill>
                  <a:srgbClr val="404040"/>
                </a:solidFill>
                <a:latin typeface="宋体" panose="02010600030101010101" pitchFamily="2" charset="-122"/>
                <a:ea typeface="微软雅黑" panose="020B0503020204020204" pitchFamily="34" charset="-122"/>
                <a:cs typeface="宋体" panose="02010600030101010101" pitchFamily="2" charset="-122"/>
              </a:rPr>
              <a:t>-</a:t>
            </a:r>
            <a:r>
              <a:rPr lang="en-US" altLang="zh-CN" sz="2400" dirty="0" err="1">
                <a:solidFill>
                  <a:srgbClr val="404040"/>
                </a:solidFill>
                <a:latin typeface="宋体" panose="02010600030101010101" pitchFamily="2" charset="-122"/>
                <a:ea typeface="微软雅黑" panose="020B0503020204020204" pitchFamily="34" charset="-122"/>
                <a:cs typeface="宋体" panose="02010600030101010101" pitchFamily="2" charset="-122"/>
              </a:rPr>
              <a:t>databases.properties</a:t>
            </a:r>
            <a:r>
              <a:rPr lang="zh-CN" altLang="zh-CN" sz="2400" dirty="0">
                <a:solidFill>
                  <a:srgbClr val="404040"/>
                </a:solidFill>
                <a:latin typeface="宋体" panose="02010600030101010101" pitchFamily="2" charset="-122"/>
                <a:ea typeface="微软雅黑" panose="020B0503020204020204" pitchFamily="34" charset="-122"/>
                <a:cs typeface="宋体" panose="02010600030101010101" pitchFamily="2" charset="-122"/>
              </a:rPr>
              <a:t>：</a:t>
            </a:r>
            <a:endParaRPr lang="zh-CN" altLang="zh-CN" dirty="0">
              <a:latin typeface="宋体" panose="02010600030101010101" pitchFamily="2" charset="-122"/>
              <a:cs typeface="宋体" panose="02010600030101010101" pitchFamily="2" charset="-122"/>
            </a:endParaRPr>
          </a:p>
          <a:p>
            <a:pPr marL="0" indent="0">
              <a:buNone/>
            </a:pPr>
            <a:r>
              <a:rPr lang="en-US" altLang="zh-CN" sz="2400" kern="0" dirty="0" err="1">
                <a:solidFill>
                  <a:srgbClr val="000000"/>
                </a:solidFill>
                <a:latin typeface="Menlo" panose="020B0609030804020204" pitchFamily="49" charset="0"/>
                <a:cs typeface="Times New Roman" panose="02020603050405020304" pitchFamily="18" charset="0"/>
              </a:rPr>
              <a:t>sharding.jdbc.datasource.names</a:t>
            </a:r>
            <a:r>
              <a:rPr lang="en-US" altLang="zh-CN" sz="2400" kern="0" dirty="0">
                <a:solidFill>
                  <a:srgbClr val="000000"/>
                </a:solidFill>
                <a:latin typeface="Menlo" panose="020B0609030804020204" pitchFamily="49" charset="0"/>
                <a:cs typeface="Times New Roman" panose="02020603050405020304" pitchFamily="18" charset="0"/>
              </a:rPr>
              <a:t>=</a:t>
            </a:r>
            <a:r>
              <a:rPr lang="en-US" altLang="zh-CN" sz="2400" kern="0" dirty="0">
                <a:solidFill>
                  <a:srgbClr val="2A00FF"/>
                </a:solidFill>
                <a:latin typeface="Menlo" panose="020B0609030804020204" pitchFamily="49" charset="0"/>
                <a:cs typeface="Times New Roman" panose="02020603050405020304" pitchFamily="18" charset="0"/>
              </a:rPr>
              <a:t>ds0,ds1</a:t>
            </a:r>
            <a:endParaRPr lang="zh-CN" altLang="zh-CN" sz="2400" kern="100" dirty="0">
              <a:latin typeface="Calibri" panose="020F0502020204030204" pitchFamily="34" charset="0"/>
              <a:cs typeface="Times New Roman" panose="02020603050405020304" pitchFamily="18" charset="0"/>
            </a:endParaRPr>
          </a:p>
          <a:p>
            <a:pPr marL="0" indent="0">
              <a:buNone/>
            </a:pPr>
            <a:r>
              <a:rPr lang="en-US" altLang="zh-CN" sz="2400" kern="0" dirty="0">
                <a:latin typeface="Menlo" panose="020B0609030804020204" pitchFamily="49" charset="0"/>
                <a:cs typeface="Times New Roman" panose="02020603050405020304" pitchFamily="18" charset="0"/>
              </a:rPr>
              <a:t> </a:t>
            </a:r>
            <a:endParaRPr lang="zh-CN" altLang="zh-CN" sz="2400" kern="100" dirty="0">
              <a:latin typeface="Calibri" panose="020F0502020204030204" pitchFamily="34" charset="0"/>
              <a:cs typeface="Times New Roman" panose="02020603050405020304" pitchFamily="18" charset="0"/>
            </a:endParaRPr>
          </a:p>
          <a:p>
            <a:pPr marL="0" indent="0">
              <a:buNone/>
            </a:pPr>
            <a:r>
              <a:rPr lang="en-US" altLang="zh-CN" sz="2400" kern="0" dirty="0">
                <a:solidFill>
                  <a:srgbClr val="000000"/>
                </a:solidFill>
                <a:latin typeface="Menlo" panose="020B0609030804020204" pitchFamily="49" charset="0"/>
                <a:cs typeface="Times New Roman" panose="02020603050405020304" pitchFamily="18" charset="0"/>
              </a:rPr>
              <a:t>sharding.jdbc.datasource.ds0.type=</a:t>
            </a:r>
            <a:r>
              <a:rPr lang="en-US" altLang="zh-CN" sz="2400" kern="0" dirty="0" err="1">
                <a:solidFill>
                  <a:srgbClr val="2A00FF"/>
                </a:solidFill>
                <a:latin typeface="Menlo" panose="020B0609030804020204" pitchFamily="49" charset="0"/>
                <a:cs typeface="Times New Roman" panose="02020603050405020304" pitchFamily="18" charset="0"/>
              </a:rPr>
              <a:t>com.zaxxer.hikari.HikariDataSource</a:t>
            </a:r>
            <a:endParaRPr lang="zh-CN" altLang="zh-CN" sz="2400" kern="100" dirty="0">
              <a:latin typeface="Calibri" panose="020F0502020204030204" pitchFamily="34" charset="0"/>
              <a:cs typeface="Times New Roman" panose="02020603050405020304" pitchFamily="18" charset="0"/>
            </a:endParaRPr>
          </a:p>
          <a:p>
            <a:pPr marL="0" indent="0">
              <a:buNone/>
            </a:pPr>
            <a:r>
              <a:rPr lang="en-US" altLang="zh-CN" sz="2400" kern="0" dirty="0">
                <a:solidFill>
                  <a:srgbClr val="000000"/>
                </a:solidFill>
                <a:latin typeface="Menlo" panose="020B0609030804020204" pitchFamily="49" charset="0"/>
                <a:cs typeface="Times New Roman" panose="02020603050405020304" pitchFamily="18" charset="0"/>
              </a:rPr>
              <a:t>sharding.jdbc.datasource.ds0.driver-class-name=</a:t>
            </a:r>
            <a:r>
              <a:rPr lang="en-US" altLang="zh-CN" sz="2400" kern="0" dirty="0" err="1">
                <a:solidFill>
                  <a:srgbClr val="2A00FF"/>
                </a:solidFill>
                <a:latin typeface="Menlo" panose="020B0609030804020204" pitchFamily="49" charset="0"/>
                <a:cs typeface="Times New Roman" panose="02020603050405020304" pitchFamily="18" charset="0"/>
              </a:rPr>
              <a:t>com.mysql.jdbc.Driver</a:t>
            </a:r>
            <a:endParaRPr lang="zh-CN" altLang="zh-CN" sz="2400" kern="100" dirty="0">
              <a:latin typeface="Calibri" panose="020F0502020204030204" pitchFamily="34" charset="0"/>
              <a:cs typeface="Times New Roman" panose="02020603050405020304" pitchFamily="18" charset="0"/>
            </a:endParaRPr>
          </a:p>
          <a:p>
            <a:pPr marL="0" indent="0">
              <a:buNone/>
            </a:pPr>
            <a:r>
              <a:rPr lang="en-US" altLang="zh-CN" sz="2400" kern="0" dirty="0">
                <a:solidFill>
                  <a:srgbClr val="000000"/>
                </a:solidFill>
                <a:latin typeface="Menlo" panose="020B0609030804020204" pitchFamily="49" charset="0"/>
                <a:cs typeface="Times New Roman" panose="02020603050405020304" pitchFamily="18" charset="0"/>
              </a:rPr>
              <a:t>sharding.jdbc.datasource.ds0.jdbc-url=</a:t>
            </a:r>
            <a:r>
              <a:rPr lang="en-US" altLang="zh-CN" sz="2400" kern="0" dirty="0" err="1">
                <a:solidFill>
                  <a:srgbClr val="2A00FF"/>
                </a:solidFill>
                <a:latin typeface="Menlo" panose="020B0609030804020204" pitchFamily="49" charset="0"/>
                <a:cs typeface="Times New Roman" panose="02020603050405020304" pitchFamily="18" charset="0"/>
              </a:rPr>
              <a:t>jdbc:mysql</a:t>
            </a:r>
            <a:r>
              <a:rPr lang="en-US" altLang="zh-CN" sz="2400" kern="0" dirty="0">
                <a:solidFill>
                  <a:srgbClr val="2A00FF"/>
                </a:solidFill>
                <a:latin typeface="Menlo" panose="020B0609030804020204" pitchFamily="49" charset="0"/>
                <a:cs typeface="Times New Roman" panose="02020603050405020304" pitchFamily="18" charset="0"/>
              </a:rPr>
              <a:t>://</a:t>
            </a:r>
            <a:r>
              <a:rPr lang="en-US" altLang="zh-CN" sz="2400" u="sng" kern="0" dirty="0">
                <a:solidFill>
                  <a:srgbClr val="2A00FF"/>
                </a:solidFill>
                <a:latin typeface="Menlo" panose="020B0609030804020204" pitchFamily="49" charset="0"/>
                <a:cs typeface="Times New Roman" panose="02020603050405020304" pitchFamily="18" charset="0"/>
              </a:rPr>
              <a:t>localhost</a:t>
            </a:r>
            <a:r>
              <a:rPr lang="en-US" altLang="zh-CN" sz="2400" kern="0" dirty="0">
                <a:solidFill>
                  <a:srgbClr val="2A00FF"/>
                </a:solidFill>
                <a:latin typeface="Menlo" panose="020B0609030804020204" pitchFamily="49" charset="0"/>
                <a:cs typeface="Times New Roman" panose="02020603050405020304" pitchFamily="18" charset="0"/>
              </a:rPr>
              <a:t>:3306/ds0?createDatabaseIfNotExist=true</a:t>
            </a:r>
            <a:endParaRPr lang="zh-CN" altLang="zh-CN" sz="2400" kern="100" dirty="0">
              <a:latin typeface="Calibri" panose="020F0502020204030204" pitchFamily="34" charset="0"/>
              <a:cs typeface="Times New Roman" panose="02020603050405020304" pitchFamily="18" charset="0"/>
            </a:endParaRPr>
          </a:p>
          <a:p>
            <a:pPr marL="0" indent="0">
              <a:buNone/>
            </a:pPr>
            <a:r>
              <a:rPr lang="en-US" altLang="zh-CN" sz="2400" kern="0" dirty="0">
                <a:solidFill>
                  <a:srgbClr val="000000"/>
                </a:solidFill>
                <a:latin typeface="Menlo" panose="020B0609030804020204" pitchFamily="49" charset="0"/>
                <a:cs typeface="Times New Roman" panose="02020603050405020304" pitchFamily="18" charset="0"/>
              </a:rPr>
              <a:t>sharding.jdbc.datasource.ds0.username=</a:t>
            </a:r>
            <a:r>
              <a:rPr lang="en-US" altLang="zh-CN" sz="2400" kern="0" dirty="0">
                <a:solidFill>
                  <a:srgbClr val="2A00FF"/>
                </a:solidFill>
                <a:latin typeface="Menlo" panose="020B0609030804020204" pitchFamily="49" charset="0"/>
                <a:cs typeface="Times New Roman" panose="02020603050405020304" pitchFamily="18" charset="0"/>
              </a:rPr>
              <a:t>root</a:t>
            </a:r>
            <a:endParaRPr lang="zh-CN" altLang="zh-CN" sz="2400" kern="100" dirty="0">
              <a:latin typeface="Calibri" panose="020F0502020204030204" pitchFamily="34" charset="0"/>
              <a:cs typeface="Times New Roman" panose="02020603050405020304" pitchFamily="18" charset="0"/>
            </a:endParaRPr>
          </a:p>
          <a:p>
            <a:pPr marL="0" indent="0">
              <a:buNone/>
            </a:pPr>
            <a:r>
              <a:rPr lang="en-US" altLang="zh-CN" sz="2400" kern="0" dirty="0">
                <a:solidFill>
                  <a:srgbClr val="000000"/>
                </a:solidFill>
                <a:latin typeface="Menlo" panose="020B0609030804020204" pitchFamily="49" charset="0"/>
                <a:cs typeface="Times New Roman" panose="02020603050405020304" pitchFamily="18" charset="0"/>
              </a:rPr>
              <a:t>sharding.jdbc.datasource.ds0.password=</a:t>
            </a:r>
            <a:r>
              <a:rPr lang="en-US" altLang="zh-CN" sz="2400" kern="0" dirty="0">
                <a:solidFill>
                  <a:srgbClr val="2A00FF"/>
                </a:solidFill>
                <a:latin typeface="Menlo" panose="020B0609030804020204" pitchFamily="49" charset="0"/>
                <a:cs typeface="Times New Roman" panose="02020603050405020304" pitchFamily="18" charset="0"/>
              </a:rPr>
              <a:t>root</a:t>
            </a:r>
            <a:endParaRPr lang="zh-CN" altLang="zh-CN" sz="2400" kern="100" dirty="0">
              <a:latin typeface="Calibri" panose="020F0502020204030204" pitchFamily="34" charset="0"/>
              <a:cs typeface="Times New Roman" panose="02020603050405020304" pitchFamily="18" charset="0"/>
            </a:endParaRPr>
          </a:p>
          <a:p>
            <a:pPr marL="0" indent="0">
              <a:buNone/>
            </a:pPr>
            <a:r>
              <a:rPr lang="en-US" altLang="zh-CN" sz="2400" kern="0" dirty="0">
                <a:latin typeface="Menlo" panose="020B0609030804020204" pitchFamily="49" charset="0"/>
                <a:cs typeface="Times New Roman" panose="02020603050405020304" pitchFamily="18" charset="0"/>
              </a:rPr>
              <a:t> </a:t>
            </a:r>
            <a:endParaRPr lang="zh-CN" altLang="zh-CN" sz="2400" kern="100" dirty="0">
              <a:latin typeface="Calibri" panose="020F0502020204030204" pitchFamily="34" charset="0"/>
              <a:cs typeface="Times New Roman" panose="02020603050405020304" pitchFamily="18" charset="0"/>
            </a:endParaRPr>
          </a:p>
          <a:p>
            <a:pPr marL="0" indent="0">
              <a:buNone/>
            </a:pPr>
            <a:r>
              <a:rPr lang="en-US" altLang="zh-CN" sz="2400" kern="0" dirty="0">
                <a:solidFill>
                  <a:srgbClr val="000000"/>
                </a:solidFill>
                <a:latin typeface="Menlo" panose="020B0609030804020204" pitchFamily="49" charset="0"/>
                <a:cs typeface="Times New Roman" panose="02020603050405020304" pitchFamily="18" charset="0"/>
              </a:rPr>
              <a:t>sharding.jdbc.datasource.ds1.type=</a:t>
            </a:r>
            <a:r>
              <a:rPr lang="en-US" altLang="zh-CN" sz="2400" kern="0" dirty="0" err="1">
                <a:solidFill>
                  <a:srgbClr val="2A00FF"/>
                </a:solidFill>
                <a:latin typeface="Menlo" panose="020B0609030804020204" pitchFamily="49" charset="0"/>
                <a:cs typeface="Times New Roman" panose="02020603050405020304" pitchFamily="18" charset="0"/>
              </a:rPr>
              <a:t>com.zaxxer.hikari.HikariDataSource</a:t>
            </a:r>
            <a:endParaRPr lang="zh-CN" altLang="zh-CN" sz="2400" kern="100" dirty="0">
              <a:latin typeface="Calibri" panose="020F0502020204030204" pitchFamily="34" charset="0"/>
              <a:cs typeface="Times New Roman" panose="02020603050405020304" pitchFamily="18" charset="0"/>
            </a:endParaRPr>
          </a:p>
          <a:p>
            <a:pPr marL="0" indent="0">
              <a:buNone/>
            </a:pPr>
            <a:r>
              <a:rPr lang="en-US" altLang="zh-CN" sz="2400" kern="0" dirty="0">
                <a:solidFill>
                  <a:srgbClr val="000000"/>
                </a:solidFill>
                <a:latin typeface="Menlo" panose="020B0609030804020204" pitchFamily="49" charset="0"/>
                <a:cs typeface="Times New Roman" panose="02020603050405020304" pitchFamily="18" charset="0"/>
              </a:rPr>
              <a:t>sharding.jdbc.datasource.ds1.driver-class-name=</a:t>
            </a:r>
            <a:r>
              <a:rPr lang="en-US" altLang="zh-CN" sz="2400" kern="0" dirty="0" err="1">
                <a:solidFill>
                  <a:srgbClr val="2A00FF"/>
                </a:solidFill>
                <a:latin typeface="Menlo" panose="020B0609030804020204" pitchFamily="49" charset="0"/>
                <a:cs typeface="Times New Roman" panose="02020603050405020304" pitchFamily="18" charset="0"/>
              </a:rPr>
              <a:t>com.mysql.jdbc.Driver</a:t>
            </a:r>
            <a:endParaRPr lang="zh-CN" altLang="zh-CN" sz="2400" kern="100" dirty="0">
              <a:latin typeface="Calibri" panose="020F0502020204030204" pitchFamily="34" charset="0"/>
              <a:cs typeface="Times New Roman" panose="02020603050405020304" pitchFamily="18" charset="0"/>
            </a:endParaRPr>
          </a:p>
          <a:p>
            <a:pPr marL="0" indent="0">
              <a:buNone/>
            </a:pPr>
            <a:r>
              <a:rPr lang="en-US" altLang="zh-CN" sz="2400" kern="0" dirty="0">
                <a:solidFill>
                  <a:srgbClr val="000000"/>
                </a:solidFill>
                <a:latin typeface="Menlo" panose="020B0609030804020204" pitchFamily="49" charset="0"/>
                <a:cs typeface="Times New Roman" panose="02020603050405020304" pitchFamily="18" charset="0"/>
              </a:rPr>
              <a:t>sharding.jdbc.datasource.ds1.jdbc-url=</a:t>
            </a:r>
            <a:r>
              <a:rPr lang="en-US" altLang="zh-CN" sz="2400" kern="0" dirty="0" err="1">
                <a:solidFill>
                  <a:srgbClr val="2A00FF"/>
                </a:solidFill>
                <a:latin typeface="Menlo" panose="020B0609030804020204" pitchFamily="49" charset="0"/>
                <a:cs typeface="Times New Roman" panose="02020603050405020304" pitchFamily="18" charset="0"/>
              </a:rPr>
              <a:t>jdbc:mysql</a:t>
            </a:r>
            <a:r>
              <a:rPr lang="en-US" altLang="zh-CN" sz="2400" kern="0" dirty="0">
                <a:solidFill>
                  <a:srgbClr val="2A00FF"/>
                </a:solidFill>
                <a:latin typeface="Menlo" panose="020B0609030804020204" pitchFamily="49" charset="0"/>
                <a:cs typeface="Times New Roman" panose="02020603050405020304" pitchFamily="18" charset="0"/>
              </a:rPr>
              <a:t>://</a:t>
            </a:r>
            <a:r>
              <a:rPr lang="en-US" altLang="zh-CN" sz="2400" u="sng" kern="0" dirty="0">
                <a:solidFill>
                  <a:srgbClr val="2A00FF"/>
                </a:solidFill>
                <a:latin typeface="Menlo" panose="020B0609030804020204" pitchFamily="49" charset="0"/>
                <a:cs typeface="Times New Roman" panose="02020603050405020304" pitchFamily="18" charset="0"/>
              </a:rPr>
              <a:t>localhost</a:t>
            </a:r>
            <a:r>
              <a:rPr lang="en-US" altLang="zh-CN" sz="2400" kern="0" dirty="0">
                <a:solidFill>
                  <a:srgbClr val="2A00FF"/>
                </a:solidFill>
                <a:latin typeface="Menlo" panose="020B0609030804020204" pitchFamily="49" charset="0"/>
                <a:cs typeface="Times New Roman" panose="02020603050405020304" pitchFamily="18" charset="0"/>
              </a:rPr>
              <a:t>:3306/ds1?createDatabaseIfNotExist=true</a:t>
            </a:r>
            <a:endParaRPr lang="zh-CN" altLang="zh-CN" sz="2400" kern="100" dirty="0">
              <a:latin typeface="Calibri" panose="020F0502020204030204" pitchFamily="34" charset="0"/>
              <a:cs typeface="Times New Roman" panose="02020603050405020304" pitchFamily="18" charset="0"/>
            </a:endParaRPr>
          </a:p>
          <a:p>
            <a:pPr marL="0" indent="0">
              <a:buNone/>
            </a:pPr>
            <a:r>
              <a:rPr lang="en-US" altLang="zh-CN" sz="2400" kern="0" dirty="0">
                <a:solidFill>
                  <a:srgbClr val="000000"/>
                </a:solidFill>
                <a:latin typeface="Menlo" panose="020B0609030804020204" pitchFamily="49" charset="0"/>
                <a:cs typeface="Times New Roman" panose="02020603050405020304" pitchFamily="18" charset="0"/>
              </a:rPr>
              <a:t>sharding.jdbc.datasource.ds1.username=</a:t>
            </a:r>
            <a:r>
              <a:rPr lang="en-US" altLang="zh-CN" sz="2400" kern="0" dirty="0">
                <a:solidFill>
                  <a:srgbClr val="2A00FF"/>
                </a:solidFill>
                <a:latin typeface="Menlo" panose="020B0609030804020204" pitchFamily="49" charset="0"/>
                <a:cs typeface="Times New Roman" panose="02020603050405020304" pitchFamily="18" charset="0"/>
              </a:rPr>
              <a:t>root</a:t>
            </a:r>
            <a:endParaRPr lang="zh-CN" altLang="zh-CN" sz="2400" kern="100" dirty="0">
              <a:latin typeface="Calibri" panose="020F0502020204030204" pitchFamily="34" charset="0"/>
              <a:cs typeface="Times New Roman" panose="02020603050405020304" pitchFamily="18" charset="0"/>
            </a:endParaRPr>
          </a:p>
          <a:p>
            <a:pPr marL="0" indent="0">
              <a:buNone/>
            </a:pPr>
            <a:r>
              <a:rPr lang="en-US" altLang="zh-CN" sz="2400" kern="0" dirty="0">
                <a:solidFill>
                  <a:srgbClr val="000000"/>
                </a:solidFill>
                <a:latin typeface="Menlo" panose="020B0609030804020204" pitchFamily="49" charset="0"/>
                <a:cs typeface="Times New Roman" panose="02020603050405020304" pitchFamily="18" charset="0"/>
              </a:rPr>
              <a:t>sharding.jdbc.datasource.ds1.password=</a:t>
            </a:r>
            <a:r>
              <a:rPr lang="en-US" altLang="zh-CN" sz="2400" kern="0" dirty="0">
                <a:solidFill>
                  <a:srgbClr val="2A00FF"/>
                </a:solidFill>
                <a:latin typeface="Menlo" panose="020B0609030804020204" pitchFamily="49" charset="0"/>
                <a:cs typeface="Times New Roman" panose="02020603050405020304" pitchFamily="18" charset="0"/>
              </a:rPr>
              <a:t>root</a:t>
            </a:r>
            <a:endParaRPr lang="zh-CN" altLang="zh-CN" sz="2400" kern="100" dirty="0">
              <a:latin typeface="Calibri" panose="020F0502020204030204" pitchFamily="34" charset="0"/>
              <a:cs typeface="Times New Roman" panose="02020603050405020304" pitchFamily="18" charset="0"/>
            </a:endParaRPr>
          </a:p>
          <a:p>
            <a:pPr marL="0" indent="0">
              <a:buNone/>
            </a:pPr>
            <a:r>
              <a:rPr lang="en-US" altLang="zh-CN" sz="2400" kern="0" dirty="0">
                <a:latin typeface="Menlo" panose="020B0609030804020204" pitchFamily="49" charset="0"/>
                <a:cs typeface="Times New Roman" panose="02020603050405020304" pitchFamily="18" charset="0"/>
              </a:rPr>
              <a:t> </a:t>
            </a:r>
            <a:endParaRPr lang="zh-CN" altLang="zh-CN" sz="2400" kern="100" dirty="0">
              <a:latin typeface="Calibri" panose="020F0502020204030204" pitchFamily="34" charset="0"/>
              <a:cs typeface="Times New Roman" panose="02020603050405020304" pitchFamily="18" charset="0"/>
            </a:endParaRPr>
          </a:p>
          <a:p>
            <a:pPr marL="0" indent="0">
              <a:buNone/>
            </a:pPr>
            <a:r>
              <a:rPr lang="en-US" altLang="zh-CN" sz="2400" kern="0" dirty="0">
                <a:latin typeface="Menlo" panose="020B0609030804020204" pitchFamily="49" charset="0"/>
                <a:cs typeface="Times New Roman" panose="02020603050405020304" pitchFamily="18" charset="0"/>
              </a:rPr>
              <a:t> </a:t>
            </a:r>
            <a:endParaRPr lang="zh-CN" altLang="zh-CN" sz="2400" kern="100" dirty="0">
              <a:latin typeface="Calibri" panose="020F0502020204030204" pitchFamily="34" charset="0"/>
              <a:cs typeface="Times New Roman" panose="02020603050405020304" pitchFamily="18" charset="0"/>
            </a:endParaRPr>
          </a:p>
          <a:p>
            <a:pPr marL="0" indent="0">
              <a:buNone/>
            </a:pPr>
            <a:r>
              <a:rPr lang="en-US" altLang="zh-CN" sz="2400" kern="0" dirty="0">
                <a:solidFill>
                  <a:srgbClr val="000000"/>
                </a:solidFill>
                <a:latin typeface="Menlo" panose="020B0609030804020204" pitchFamily="49" charset="0"/>
                <a:cs typeface="Times New Roman" panose="02020603050405020304" pitchFamily="18" charset="0"/>
              </a:rPr>
              <a:t>sharding.jdbc.config.sharding.default-database-strategy.inline.sharding-column=</a:t>
            </a:r>
            <a:r>
              <a:rPr lang="en-US" altLang="zh-CN" sz="2400" u="sng" kern="0" dirty="0" err="1">
                <a:solidFill>
                  <a:srgbClr val="2A00FF"/>
                </a:solidFill>
                <a:latin typeface="Menlo" panose="020B0609030804020204" pitchFamily="49" charset="0"/>
                <a:cs typeface="Times New Roman" panose="02020603050405020304" pitchFamily="18" charset="0"/>
              </a:rPr>
              <a:t>uid</a:t>
            </a:r>
            <a:endParaRPr lang="zh-CN" altLang="zh-CN" sz="2400" kern="100" dirty="0">
              <a:latin typeface="Calibri" panose="020F0502020204030204" pitchFamily="34" charset="0"/>
              <a:cs typeface="Times New Roman" panose="02020603050405020304" pitchFamily="18" charset="0"/>
            </a:endParaRPr>
          </a:p>
          <a:p>
            <a:pPr marL="0" indent="0">
              <a:buNone/>
            </a:pPr>
            <a:r>
              <a:rPr lang="en-US" altLang="zh-CN" sz="2400" kern="0" dirty="0">
                <a:solidFill>
                  <a:srgbClr val="000000"/>
                </a:solidFill>
                <a:latin typeface="Menlo" panose="020B0609030804020204" pitchFamily="49" charset="0"/>
                <a:cs typeface="Times New Roman" panose="02020603050405020304" pitchFamily="18" charset="0"/>
              </a:rPr>
              <a:t>sharding.jdbc.config.sharding.default-database-strategy.inline.algorithm-expression=</a:t>
            </a:r>
            <a:r>
              <a:rPr lang="en-US" altLang="zh-CN" sz="2400" u="sng" kern="0" dirty="0">
                <a:solidFill>
                  <a:srgbClr val="2A00FF"/>
                </a:solidFill>
                <a:latin typeface="Menlo" panose="020B0609030804020204" pitchFamily="49" charset="0"/>
                <a:cs typeface="Times New Roman" panose="02020603050405020304" pitchFamily="18" charset="0"/>
              </a:rPr>
              <a:t>ds</a:t>
            </a:r>
            <a:r>
              <a:rPr lang="en-US" altLang="zh-CN" sz="2400" kern="0" dirty="0">
                <a:solidFill>
                  <a:srgbClr val="2A00FF"/>
                </a:solidFill>
                <a:latin typeface="Menlo" panose="020B0609030804020204" pitchFamily="49" charset="0"/>
                <a:cs typeface="Times New Roman" panose="02020603050405020304" pitchFamily="18" charset="0"/>
              </a:rPr>
              <a:t>$-&gt;{</a:t>
            </a:r>
            <a:r>
              <a:rPr lang="en-US" altLang="zh-CN" sz="2400" u="sng" kern="0" dirty="0" err="1">
                <a:solidFill>
                  <a:srgbClr val="2A00FF"/>
                </a:solidFill>
                <a:latin typeface="Menlo" panose="020B0609030804020204" pitchFamily="49" charset="0"/>
                <a:cs typeface="Times New Roman" panose="02020603050405020304" pitchFamily="18" charset="0"/>
              </a:rPr>
              <a:t>uid</a:t>
            </a:r>
            <a:r>
              <a:rPr lang="en-US" altLang="zh-CN" sz="2400" kern="0" dirty="0">
                <a:solidFill>
                  <a:srgbClr val="000000"/>
                </a:solidFill>
                <a:latin typeface="Menlo" panose="020B0609030804020204" pitchFamily="49" charset="0"/>
                <a:cs typeface="Times New Roman" panose="02020603050405020304" pitchFamily="18" charset="0"/>
              </a:rPr>
              <a:t> </a:t>
            </a:r>
            <a:r>
              <a:rPr lang="en-US" altLang="zh-CN" sz="2400" kern="0" dirty="0">
                <a:solidFill>
                  <a:srgbClr val="2A00FF"/>
                </a:solidFill>
                <a:latin typeface="Menlo" panose="020B0609030804020204" pitchFamily="49" charset="0"/>
                <a:cs typeface="Times New Roman" panose="02020603050405020304" pitchFamily="18" charset="0"/>
              </a:rPr>
              <a:t>%</a:t>
            </a:r>
            <a:r>
              <a:rPr lang="en-US" altLang="zh-CN" sz="2400" kern="0" dirty="0">
                <a:solidFill>
                  <a:srgbClr val="000000"/>
                </a:solidFill>
                <a:latin typeface="Menlo" panose="020B0609030804020204" pitchFamily="49" charset="0"/>
                <a:cs typeface="Times New Roman" panose="02020603050405020304" pitchFamily="18" charset="0"/>
              </a:rPr>
              <a:t> </a:t>
            </a:r>
            <a:r>
              <a:rPr lang="en-US" altLang="zh-CN" sz="2400" kern="0" dirty="0">
                <a:solidFill>
                  <a:srgbClr val="2A00FF"/>
                </a:solidFill>
                <a:latin typeface="Menlo" panose="020B0609030804020204" pitchFamily="49" charset="0"/>
                <a:cs typeface="Times New Roman" panose="02020603050405020304" pitchFamily="18" charset="0"/>
              </a:rPr>
              <a:t>2}</a:t>
            </a:r>
            <a:endParaRPr lang="zh-CN" altLang="zh-CN" sz="2400" kern="100" dirty="0">
              <a:latin typeface="Calibri" panose="020F0502020204030204" pitchFamily="34" charset="0"/>
              <a:cs typeface="Times New Roman" panose="02020603050405020304" pitchFamily="18" charset="0"/>
            </a:endParaRPr>
          </a:p>
          <a:p>
            <a:pPr marL="0" indent="0">
              <a:buNone/>
            </a:pPr>
            <a:r>
              <a:rPr lang="en-US" altLang="zh-CN" sz="2400" kern="0" dirty="0">
                <a:latin typeface="Menlo" panose="020B0609030804020204" pitchFamily="49" charset="0"/>
                <a:cs typeface="Times New Roman" panose="02020603050405020304" pitchFamily="18" charset="0"/>
              </a:rPr>
              <a:t> </a:t>
            </a:r>
            <a:endParaRPr lang="zh-CN" altLang="zh-CN" sz="2400" kern="100" dirty="0">
              <a:latin typeface="Calibri" panose="020F0502020204030204" pitchFamily="34" charset="0"/>
              <a:cs typeface="Times New Roman" panose="02020603050405020304" pitchFamily="18" charset="0"/>
            </a:endParaRPr>
          </a:p>
          <a:p>
            <a:pPr marL="0" indent="0">
              <a:buNone/>
            </a:pPr>
            <a:r>
              <a:rPr lang="en-US" altLang="zh-CN" sz="2400" kern="0" dirty="0">
                <a:latin typeface="Menlo" panose="020B0609030804020204" pitchFamily="49" charset="0"/>
                <a:cs typeface="Times New Roman" panose="02020603050405020304" pitchFamily="18" charset="0"/>
              </a:rPr>
              <a:t> </a:t>
            </a:r>
            <a:endParaRPr lang="zh-CN" altLang="zh-CN" sz="2400" kern="100" dirty="0">
              <a:latin typeface="Calibri" panose="020F0502020204030204" pitchFamily="34" charset="0"/>
              <a:cs typeface="Times New Roman" panose="02020603050405020304" pitchFamily="18" charset="0"/>
            </a:endParaRPr>
          </a:p>
          <a:p>
            <a:pPr marL="0" indent="0">
              <a:buNone/>
            </a:pPr>
            <a:r>
              <a:rPr lang="en-US" altLang="zh-CN" sz="2400" kern="0" dirty="0">
                <a:solidFill>
                  <a:srgbClr val="000000"/>
                </a:solidFill>
                <a:latin typeface="Menlo" panose="020B0609030804020204" pitchFamily="49" charset="0"/>
                <a:cs typeface="Times New Roman" panose="02020603050405020304" pitchFamily="18" charset="0"/>
              </a:rPr>
              <a:t>sharding.jdbc.config.sharding.tables.order_info.actual-data-nodes=</a:t>
            </a:r>
            <a:r>
              <a:rPr lang="en-US" altLang="zh-CN" sz="2400" u="sng" kern="0" dirty="0">
                <a:solidFill>
                  <a:srgbClr val="2A00FF"/>
                </a:solidFill>
                <a:latin typeface="Menlo" panose="020B0609030804020204" pitchFamily="49" charset="0"/>
                <a:cs typeface="Times New Roman" panose="02020603050405020304" pitchFamily="18" charset="0"/>
              </a:rPr>
              <a:t>ds</a:t>
            </a:r>
            <a:r>
              <a:rPr lang="en-US" altLang="zh-CN" sz="2400" kern="0" dirty="0">
                <a:solidFill>
                  <a:srgbClr val="2A00FF"/>
                </a:solidFill>
                <a:latin typeface="Menlo" panose="020B0609030804020204" pitchFamily="49" charset="0"/>
                <a:cs typeface="Times New Roman" panose="02020603050405020304" pitchFamily="18" charset="0"/>
              </a:rPr>
              <a:t>$-&gt;{0..1}.</a:t>
            </a:r>
            <a:r>
              <a:rPr lang="en-US" altLang="zh-CN" sz="2400" kern="0" dirty="0" err="1">
                <a:solidFill>
                  <a:srgbClr val="2A00FF"/>
                </a:solidFill>
                <a:latin typeface="Menlo" panose="020B0609030804020204" pitchFamily="49" charset="0"/>
                <a:cs typeface="Times New Roman" panose="02020603050405020304" pitchFamily="18" charset="0"/>
              </a:rPr>
              <a:t>order_info</a:t>
            </a:r>
            <a:endParaRPr lang="zh-CN" altLang="zh-CN" sz="2400" kern="100" dirty="0">
              <a:latin typeface="Calibri" panose="020F0502020204030204" pitchFamily="34" charset="0"/>
              <a:cs typeface="Times New Roman" panose="02020603050405020304" pitchFamily="18" charset="0"/>
            </a:endParaRPr>
          </a:p>
          <a:p>
            <a:pPr marL="0" indent="0">
              <a:buNone/>
            </a:pPr>
            <a:r>
              <a:rPr lang="en-US" altLang="zh-CN" sz="2400" kern="0" dirty="0">
                <a:solidFill>
                  <a:srgbClr val="000000"/>
                </a:solidFill>
                <a:latin typeface="Menlo" panose="020B0609030804020204" pitchFamily="49" charset="0"/>
                <a:cs typeface="Times New Roman" panose="02020603050405020304" pitchFamily="18" charset="0"/>
              </a:rPr>
              <a:t>sharding.jdbc.config.sharding.tables.order_info.key-generator-column-name=</a:t>
            </a:r>
            <a:r>
              <a:rPr lang="en-US" altLang="zh-CN" sz="2400" u="sng" kern="0" dirty="0" err="1">
                <a:solidFill>
                  <a:srgbClr val="2A00FF"/>
                </a:solidFill>
                <a:latin typeface="Menlo" panose="020B0609030804020204" pitchFamily="49" charset="0"/>
                <a:cs typeface="Times New Roman" panose="02020603050405020304" pitchFamily="18" charset="0"/>
              </a:rPr>
              <a:t>oid</a:t>
            </a:r>
            <a:endParaRPr lang="zh-CN" altLang="zh-CN" sz="2400" kern="100" dirty="0">
              <a:latin typeface="Calibri" panose="020F0502020204030204" pitchFamily="34" charset="0"/>
              <a:cs typeface="Times New Roman" panose="02020603050405020304" pitchFamily="18" charset="0"/>
            </a:endParaRPr>
          </a:p>
          <a:p>
            <a:pPr marL="0" indent="0">
              <a:lnSpc>
                <a:spcPts val="2100"/>
              </a:lnSpc>
              <a:spcBef>
                <a:spcPts val="1125"/>
              </a:spcBef>
              <a:spcAft>
                <a:spcPts val="1125"/>
              </a:spcAft>
              <a:buNone/>
            </a:pPr>
            <a:endParaRPr lang="zh-CN" altLang="zh-CN" sz="2400" dirty="0">
              <a:latin typeface="宋体" panose="02010600030101010101" pitchFamily="2" charset="-122"/>
              <a:cs typeface="宋体" panose="02010600030101010101" pitchFamily="2" charset="-122"/>
            </a:endParaRPr>
          </a:p>
          <a:p>
            <a:pPr marL="0" indent="0">
              <a:lnSpc>
                <a:spcPct val="150000"/>
              </a:lnSpc>
              <a:spcBef>
                <a:spcPts val="1125"/>
              </a:spcBef>
              <a:spcAft>
                <a:spcPts val="1125"/>
              </a:spcAft>
              <a:buNone/>
            </a:pPr>
            <a:endParaRPr lang="zh-CN" altLang="zh-CN" sz="2400" dirty="0">
              <a:latin typeface="宋体" panose="02010600030101010101" pitchFamily="2" charset="-122"/>
              <a:cs typeface="宋体" panose="02010600030101010101" pitchFamily="2" charset="-122"/>
            </a:endParaRPr>
          </a:p>
        </p:txBody>
      </p:sp>
    </p:spTree>
    <p:extLst>
      <p:ext uri="{BB962C8B-B14F-4D97-AF65-F5344CB8AC3E}">
        <p14:creationId xmlns:p14="http://schemas.microsoft.com/office/powerpoint/2010/main" val="185642767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en-US" altLang="zh-CN" dirty="0" err="1">
                <a:latin typeface="微软雅黑" pitchFamily="34" charset="-122"/>
                <a:ea typeface="微软雅黑" pitchFamily="34" charset="-122"/>
              </a:rPr>
              <a:t>SpringBoot+ShardingJDBC</a:t>
            </a:r>
            <a:endParaRPr lang="zh-CN" altLang="en-US" dirty="0">
              <a:latin typeface="微软雅黑" pitchFamily="34" charset="-122"/>
              <a:ea typeface="微软雅黑" pitchFamily="34" charset="-122"/>
            </a:endParaRPr>
          </a:p>
        </p:txBody>
      </p:sp>
      <p:sp>
        <p:nvSpPr>
          <p:cNvPr id="3" name="副标题 2"/>
          <p:cNvSpPr>
            <a:spLocks noGrp="1"/>
          </p:cNvSpPr>
          <p:nvPr>
            <p:ph type="subTitle" idx="1"/>
          </p:nvPr>
        </p:nvSpPr>
        <p:spPr/>
        <p:txBody>
          <a:bodyPr>
            <a:normAutofit/>
          </a:bodyPr>
          <a:lstStyle/>
          <a:p>
            <a:endParaRPr lang="en-US" altLang="zh-CN" sz="2800" dirty="0">
              <a:latin typeface="微软雅黑" pitchFamily="34" charset="-122"/>
              <a:ea typeface="微软雅黑" pitchFamily="34" charset="-122"/>
            </a:endParaRPr>
          </a:p>
          <a:p>
            <a:r>
              <a:rPr lang="zh-CN" altLang="en-US" sz="2800" dirty="0">
                <a:latin typeface="微软雅黑" pitchFamily="34" charset="-122"/>
                <a:ea typeface="微软雅黑" pitchFamily="34" charset="-122"/>
              </a:rPr>
              <a:t>讲师：</a:t>
            </a:r>
            <a:r>
              <a:rPr lang="en-US" altLang="zh-CN" sz="2800" dirty="0">
                <a:latin typeface="微软雅黑" pitchFamily="34" charset="-122"/>
                <a:ea typeface="微软雅黑" pitchFamily="34" charset="-122"/>
              </a:rPr>
              <a:t>Andy</a:t>
            </a:r>
          </a:p>
          <a:p>
            <a:endParaRPr lang="en-US" altLang="zh-CN" sz="2800" dirty="0">
              <a:latin typeface="微软雅黑" pitchFamily="34" charset="-122"/>
              <a:ea typeface="微软雅黑" pitchFamily="34" charset="-122"/>
            </a:endParaRPr>
          </a:p>
        </p:txBody>
      </p:sp>
    </p:spTree>
    <p:extLst>
      <p:ext uri="{BB962C8B-B14F-4D97-AF65-F5344CB8AC3E}">
        <p14:creationId xmlns:p14="http://schemas.microsoft.com/office/powerpoint/2010/main" val="194559345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开启</a:t>
            </a:r>
            <a:r>
              <a:rPr lang="en-US" altLang="zh-CN" dirty="0"/>
              <a:t>SQL</a:t>
            </a:r>
            <a:r>
              <a:rPr lang="zh-CN" altLang="en-US" dirty="0"/>
              <a:t>显示</a:t>
            </a:r>
            <a:endParaRPr lang="zh-CN" altLang="zh-CN" dirty="0"/>
          </a:p>
        </p:txBody>
      </p:sp>
      <p:sp>
        <p:nvSpPr>
          <p:cNvPr id="3" name="内容占位符 2"/>
          <p:cNvSpPr>
            <a:spLocks noGrp="1"/>
          </p:cNvSpPr>
          <p:nvPr>
            <p:ph idx="1"/>
          </p:nvPr>
        </p:nvSpPr>
        <p:spPr/>
        <p:txBody>
          <a:bodyPr>
            <a:normAutofit/>
          </a:bodyPr>
          <a:lstStyle/>
          <a:p>
            <a:pPr>
              <a:lnSpc>
                <a:spcPct val="150000"/>
              </a:lnSpc>
              <a:spcBef>
                <a:spcPts val="1125"/>
              </a:spcBef>
              <a:spcAft>
                <a:spcPts val="1125"/>
              </a:spcAft>
            </a:pPr>
            <a:r>
              <a:rPr lang="zh-CN" altLang="zh-CN" b="1" dirty="0">
                <a:solidFill>
                  <a:srgbClr val="404040"/>
                </a:solidFill>
                <a:latin typeface="宋体" panose="02010600030101010101" pitchFamily="2" charset="-122"/>
                <a:ea typeface="微软雅黑" panose="020B0503020204020204" pitchFamily="34" charset="-122"/>
                <a:cs typeface="宋体" panose="02010600030101010101" pitchFamily="2" charset="-122"/>
              </a:rPr>
              <a:t>需求缘起</a:t>
            </a:r>
            <a:endParaRPr lang="zh-CN" altLang="zh-CN" sz="4000" dirty="0">
              <a:latin typeface="宋体" panose="02010600030101010101" pitchFamily="2" charset="-122"/>
              <a:cs typeface="宋体" panose="02010600030101010101" pitchFamily="2" charset="-122"/>
            </a:endParaRPr>
          </a:p>
          <a:p>
            <a:pPr>
              <a:lnSpc>
                <a:spcPct val="150000"/>
              </a:lnSpc>
              <a:spcBef>
                <a:spcPts val="1125"/>
              </a:spcBef>
              <a:spcAft>
                <a:spcPts val="1125"/>
              </a:spcAft>
            </a:pPr>
            <a:r>
              <a:rPr lang="en-US" altLang="zh-CN" dirty="0">
                <a:solidFill>
                  <a:srgbClr val="404040"/>
                </a:solidFill>
                <a:latin typeface="微软雅黑" panose="020B0503020204020204" pitchFamily="34" charset="-122"/>
                <a:cs typeface="宋体" panose="02010600030101010101" pitchFamily="2" charset="-122"/>
              </a:rPr>
              <a:t>	</a:t>
            </a:r>
            <a:r>
              <a:rPr lang="zh-CN" altLang="zh-CN" dirty="0">
                <a:solidFill>
                  <a:srgbClr val="404040"/>
                </a:solidFill>
                <a:latin typeface="宋体" panose="02010600030101010101" pitchFamily="2" charset="-122"/>
                <a:ea typeface="微软雅黑" panose="020B0503020204020204" pitchFamily="34" charset="-122"/>
                <a:cs typeface="宋体" panose="02010600030101010101" pitchFamily="2" charset="-122"/>
              </a:rPr>
              <a:t>现在已经能够保存数据到</a:t>
            </a:r>
            <a:r>
              <a:rPr lang="en-US" altLang="zh-CN" dirty="0">
                <a:solidFill>
                  <a:srgbClr val="404040"/>
                </a:solidFill>
                <a:latin typeface="宋体" panose="02010600030101010101" pitchFamily="2" charset="-122"/>
                <a:ea typeface="微软雅黑" panose="020B0503020204020204" pitchFamily="34" charset="-122"/>
                <a:cs typeface="宋体" panose="02010600030101010101" pitchFamily="2" charset="-122"/>
              </a:rPr>
              <a:t>ds0</a:t>
            </a:r>
            <a:r>
              <a:rPr lang="zh-CN" altLang="zh-CN" dirty="0">
                <a:solidFill>
                  <a:srgbClr val="404040"/>
                </a:solidFill>
                <a:latin typeface="宋体" panose="02010600030101010101" pitchFamily="2" charset="-122"/>
                <a:ea typeface="微软雅黑" panose="020B0503020204020204" pitchFamily="34" charset="-122"/>
                <a:cs typeface="宋体" panose="02010600030101010101" pitchFamily="2" charset="-122"/>
              </a:rPr>
              <a:t>和</a:t>
            </a:r>
            <a:r>
              <a:rPr lang="en-US" altLang="zh-CN" dirty="0">
                <a:solidFill>
                  <a:srgbClr val="404040"/>
                </a:solidFill>
                <a:latin typeface="宋体" panose="02010600030101010101" pitchFamily="2" charset="-122"/>
                <a:ea typeface="微软雅黑" panose="020B0503020204020204" pitchFamily="34" charset="-122"/>
                <a:cs typeface="宋体" panose="02010600030101010101" pitchFamily="2" charset="-122"/>
              </a:rPr>
              <a:t>ds1</a:t>
            </a:r>
            <a:r>
              <a:rPr lang="zh-CN" altLang="zh-CN" dirty="0">
                <a:solidFill>
                  <a:srgbClr val="404040"/>
                </a:solidFill>
                <a:latin typeface="宋体" panose="02010600030101010101" pitchFamily="2" charset="-122"/>
                <a:ea typeface="微软雅黑" panose="020B0503020204020204" pitchFamily="34" charset="-122"/>
                <a:cs typeface="宋体" panose="02010600030101010101" pitchFamily="2" charset="-122"/>
              </a:rPr>
              <a:t>了，但是我们还是想看清具体的</a:t>
            </a:r>
            <a:r>
              <a:rPr lang="en-US" altLang="zh-CN" dirty="0">
                <a:solidFill>
                  <a:srgbClr val="404040"/>
                </a:solidFill>
                <a:latin typeface="宋体" panose="02010600030101010101" pitchFamily="2" charset="-122"/>
                <a:ea typeface="微软雅黑" panose="020B0503020204020204" pitchFamily="34" charset="-122"/>
                <a:cs typeface="宋体" panose="02010600030101010101" pitchFamily="2" charset="-122"/>
              </a:rPr>
              <a:t>SQL</a:t>
            </a:r>
            <a:r>
              <a:rPr lang="zh-CN" altLang="zh-CN" dirty="0">
                <a:solidFill>
                  <a:srgbClr val="404040"/>
                </a:solidFill>
                <a:latin typeface="宋体" panose="02010600030101010101" pitchFamily="2" charset="-122"/>
                <a:ea typeface="微软雅黑" panose="020B0503020204020204" pitchFamily="34" charset="-122"/>
                <a:cs typeface="宋体" panose="02010600030101010101" pitchFamily="2" charset="-122"/>
              </a:rPr>
              <a:t>执行情况，那么怎么操作呢？</a:t>
            </a:r>
            <a:endParaRPr lang="zh-CN" altLang="zh-CN" sz="4000" dirty="0">
              <a:latin typeface="宋体" panose="02010600030101010101" pitchFamily="2" charset="-122"/>
              <a:cs typeface="宋体" panose="02010600030101010101" pitchFamily="2" charset="-122"/>
            </a:endParaRPr>
          </a:p>
          <a:p>
            <a:endParaRPr lang="zh-CN" altLang="zh-CN" dirty="0"/>
          </a:p>
        </p:txBody>
      </p:sp>
    </p:spTree>
    <p:extLst>
      <p:ext uri="{BB962C8B-B14F-4D97-AF65-F5344CB8AC3E}">
        <p14:creationId xmlns:p14="http://schemas.microsoft.com/office/powerpoint/2010/main" val="143161504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zh-CN" b="1" dirty="0"/>
              <a:t>一、开启</a:t>
            </a:r>
            <a:r>
              <a:rPr lang="en-US" altLang="zh-CN" b="1" dirty="0"/>
              <a:t>SQL</a:t>
            </a:r>
            <a:r>
              <a:rPr lang="zh-CN" altLang="zh-CN" b="1" dirty="0"/>
              <a:t>显示</a:t>
            </a:r>
            <a:endParaRPr lang="zh-CN" altLang="zh-CN" dirty="0"/>
          </a:p>
        </p:txBody>
      </p:sp>
      <p:sp>
        <p:nvSpPr>
          <p:cNvPr id="3" name="内容占位符 2"/>
          <p:cNvSpPr>
            <a:spLocks noGrp="1"/>
          </p:cNvSpPr>
          <p:nvPr>
            <p:ph idx="1"/>
          </p:nvPr>
        </p:nvSpPr>
        <p:spPr/>
        <p:txBody>
          <a:bodyPr>
            <a:normAutofit/>
          </a:bodyPr>
          <a:lstStyle/>
          <a:p>
            <a:pPr marL="0" indent="0">
              <a:lnSpc>
                <a:spcPts val="2100"/>
              </a:lnSpc>
              <a:spcBef>
                <a:spcPts val="1125"/>
              </a:spcBef>
              <a:spcAft>
                <a:spcPts val="1125"/>
              </a:spcAft>
              <a:buNone/>
            </a:pPr>
            <a:r>
              <a:rPr lang="zh-CN" altLang="zh-CN" sz="2000" b="1" dirty="0">
                <a:solidFill>
                  <a:srgbClr val="404040"/>
                </a:solidFill>
                <a:latin typeface="宋体" panose="02010600030101010101" pitchFamily="2" charset="-122"/>
                <a:ea typeface="微软雅黑" panose="020B0503020204020204" pitchFamily="34" charset="-122"/>
                <a:cs typeface="宋体" panose="02010600030101010101" pitchFamily="2" charset="-122"/>
              </a:rPr>
              <a:t>一、开启</a:t>
            </a:r>
            <a:r>
              <a:rPr lang="en-US" altLang="zh-CN" sz="2000" b="1" dirty="0">
                <a:solidFill>
                  <a:srgbClr val="404040"/>
                </a:solidFill>
                <a:latin typeface="宋体" panose="02010600030101010101" pitchFamily="2" charset="-122"/>
                <a:ea typeface="微软雅黑" panose="020B0503020204020204" pitchFamily="34" charset="-122"/>
                <a:cs typeface="宋体" panose="02010600030101010101" pitchFamily="2" charset="-122"/>
              </a:rPr>
              <a:t>SQL</a:t>
            </a:r>
            <a:r>
              <a:rPr lang="zh-CN" altLang="zh-CN" sz="2000" b="1" dirty="0">
                <a:solidFill>
                  <a:srgbClr val="404040"/>
                </a:solidFill>
                <a:latin typeface="宋体" panose="02010600030101010101" pitchFamily="2" charset="-122"/>
                <a:ea typeface="微软雅黑" panose="020B0503020204020204" pitchFamily="34" charset="-122"/>
                <a:cs typeface="宋体" panose="02010600030101010101" pitchFamily="2" charset="-122"/>
              </a:rPr>
              <a:t>显示</a:t>
            </a:r>
            <a:endParaRPr lang="zh-CN" altLang="zh-CN" sz="2000" dirty="0">
              <a:latin typeface="宋体" panose="02010600030101010101" pitchFamily="2" charset="-122"/>
              <a:cs typeface="宋体" panose="02010600030101010101" pitchFamily="2" charset="-122"/>
            </a:endParaRPr>
          </a:p>
          <a:p>
            <a:pPr marL="0" indent="0">
              <a:lnSpc>
                <a:spcPts val="2100"/>
              </a:lnSpc>
              <a:spcBef>
                <a:spcPts val="1125"/>
              </a:spcBef>
              <a:spcAft>
                <a:spcPts val="1125"/>
              </a:spcAft>
              <a:buNone/>
            </a:pPr>
            <a:r>
              <a:rPr lang="en-US" altLang="zh-CN" sz="2000" dirty="0">
                <a:solidFill>
                  <a:srgbClr val="404040"/>
                </a:solidFill>
                <a:latin typeface="微软雅黑" panose="020B0503020204020204" pitchFamily="34" charset="-122"/>
                <a:cs typeface="宋体" panose="02010600030101010101" pitchFamily="2" charset="-122"/>
              </a:rPr>
              <a:t>	</a:t>
            </a:r>
            <a:r>
              <a:rPr lang="zh-CN" altLang="zh-CN" sz="2000" dirty="0">
                <a:solidFill>
                  <a:srgbClr val="404040"/>
                </a:solidFill>
                <a:latin typeface="宋体" panose="02010600030101010101" pitchFamily="2" charset="-122"/>
                <a:ea typeface="微软雅黑" panose="020B0503020204020204" pitchFamily="34" charset="-122"/>
                <a:cs typeface="宋体" panose="02010600030101010101" pitchFamily="2" charset="-122"/>
              </a:rPr>
              <a:t>开启</a:t>
            </a:r>
            <a:r>
              <a:rPr lang="en-US" altLang="zh-CN" sz="2000" dirty="0">
                <a:solidFill>
                  <a:srgbClr val="404040"/>
                </a:solidFill>
                <a:latin typeface="宋体" panose="02010600030101010101" pitchFamily="2" charset="-122"/>
                <a:ea typeface="微软雅黑" panose="020B0503020204020204" pitchFamily="34" charset="-122"/>
                <a:cs typeface="宋体" panose="02010600030101010101" pitchFamily="2" charset="-122"/>
              </a:rPr>
              <a:t>SQL</a:t>
            </a:r>
            <a:r>
              <a:rPr lang="zh-CN" altLang="zh-CN" sz="2000" dirty="0">
                <a:solidFill>
                  <a:srgbClr val="404040"/>
                </a:solidFill>
                <a:latin typeface="宋体" panose="02010600030101010101" pitchFamily="2" charset="-122"/>
                <a:ea typeface="微软雅黑" panose="020B0503020204020204" pitchFamily="34" charset="-122"/>
                <a:cs typeface="宋体" panose="02010600030101010101" pitchFamily="2" charset="-122"/>
              </a:rPr>
              <a:t>只需要添加一个配置：</a:t>
            </a:r>
            <a:endParaRPr lang="zh-CN" altLang="zh-CN" sz="2000" dirty="0">
              <a:latin typeface="宋体" panose="02010600030101010101" pitchFamily="2" charset="-122"/>
              <a:cs typeface="宋体" panose="02010600030101010101" pitchFamily="2" charset="-122"/>
            </a:endParaRPr>
          </a:p>
          <a:p>
            <a:pPr marL="0" indent="0">
              <a:buNone/>
            </a:pPr>
            <a:r>
              <a:rPr lang="en-US" altLang="zh-CN" sz="2000" kern="0" dirty="0">
                <a:solidFill>
                  <a:srgbClr val="00B400"/>
                </a:solidFill>
                <a:latin typeface="Menlo" panose="020B0609030804020204" pitchFamily="49" charset="0"/>
                <a:cs typeface="Times New Roman" panose="02020603050405020304" pitchFamily="18" charset="0"/>
              </a:rPr>
              <a:t>#</a:t>
            </a:r>
            <a:r>
              <a:rPr lang="zh-CN" altLang="zh-CN" sz="2000" kern="0" dirty="0">
                <a:solidFill>
                  <a:srgbClr val="00B400"/>
                </a:solidFill>
                <a:latin typeface="Menlo" panose="020B0609030804020204" pitchFamily="49" charset="0"/>
                <a:cs typeface="Menlo" panose="020B0609030804020204" pitchFamily="49" charset="0"/>
              </a:rPr>
              <a:t>是否开启</a:t>
            </a:r>
            <a:r>
              <a:rPr lang="en-US" altLang="zh-CN" sz="2000" kern="0" dirty="0">
                <a:solidFill>
                  <a:srgbClr val="00B400"/>
                </a:solidFill>
                <a:latin typeface="Menlo" panose="020B0609030804020204" pitchFamily="49" charset="0"/>
                <a:cs typeface="Times New Roman" panose="02020603050405020304" pitchFamily="18" charset="0"/>
              </a:rPr>
              <a:t>SQL</a:t>
            </a:r>
            <a:r>
              <a:rPr lang="zh-CN" altLang="zh-CN" sz="2000" kern="0" dirty="0">
                <a:solidFill>
                  <a:srgbClr val="00B400"/>
                </a:solidFill>
                <a:latin typeface="Menlo" panose="020B0609030804020204" pitchFamily="49" charset="0"/>
                <a:cs typeface="Menlo" panose="020B0609030804020204" pitchFamily="49" charset="0"/>
              </a:rPr>
              <a:t>显示，默认值</a:t>
            </a:r>
            <a:r>
              <a:rPr lang="en-US" altLang="zh-CN" sz="2000" kern="0" dirty="0">
                <a:solidFill>
                  <a:srgbClr val="00B400"/>
                </a:solidFill>
                <a:latin typeface="Menlo" panose="020B0609030804020204" pitchFamily="49" charset="0"/>
                <a:cs typeface="Times New Roman" panose="02020603050405020304" pitchFamily="18" charset="0"/>
              </a:rPr>
              <a:t>: false</a:t>
            </a:r>
            <a:endParaRPr lang="zh-CN" altLang="zh-CN" sz="2000" kern="100" dirty="0">
              <a:latin typeface="Calibri" panose="020F0502020204030204" pitchFamily="34" charset="0"/>
              <a:cs typeface="Times New Roman" panose="02020603050405020304" pitchFamily="18" charset="0"/>
            </a:endParaRPr>
          </a:p>
          <a:p>
            <a:pPr marL="0" indent="0">
              <a:buNone/>
            </a:pPr>
            <a:r>
              <a:rPr lang="en" altLang="zh-CN" sz="2000" dirty="0" err="1">
                <a:solidFill>
                  <a:srgbClr val="011993"/>
                </a:solidFill>
                <a:latin typeface="Menlo" panose="020B0609030804020204" pitchFamily="49" charset="0"/>
              </a:rPr>
              <a:t>sharding.jdbc.config.sharding.props.sql.show</a:t>
            </a:r>
            <a:r>
              <a:rPr lang="en" altLang="zh-CN" sz="2000" dirty="0">
                <a:solidFill>
                  <a:srgbClr val="008F00"/>
                </a:solidFill>
                <a:latin typeface="Menlo" panose="020B0609030804020204" pitchFamily="49" charset="0"/>
              </a:rPr>
              <a:t>=</a:t>
            </a:r>
            <a:r>
              <a:rPr lang="en" altLang="zh-CN" sz="2000" dirty="0">
                <a:solidFill>
                  <a:srgbClr val="941100"/>
                </a:solidFill>
                <a:latin typeface="Menlo" panose="020B0609030804020204" pitchFamily="49" charset="0"/>
              </a:rPr>
              <a:t>true</a:t>
            </a:r>
          </a:p>
          <a:p>
            <a:pPr marL="0" indent="0">
              <a:buNone/>
            </a:pPr>
            <a:endParaRPr lang="en" altLang="zh-CN" sz="2000" dirty="0">
              <a:solidFill>
                <a:srgbClr val="011993"/>
              </a:solidFill>
              <a:latin typeface="Menlo" panose="020B0609030804020204" pitchFamily="49" charset="0"/>
            </a:endParaRPr>
          </a:p>
          <a:p>
            <a:pPr marL="0" indent="0">
              <a:lnSpc>
                <a:spcPts val="2100"/>
              </a:lnSpc>
              <a:spcBef>
                <a:spcPts val="1125"/>
              </a:spcBef>
              <a:spcAft>
                <a:spcPts val="1125"/>
              </a:spcAft>
              <a:buNone/>
            </a:pPr>
            <a:r>
              <a:rPr lang="zh-CN" altLang="zh-CN" sz="2000" dirty="0">
                <a:solidFill>
                  <a:srgbClr val="404040"/>
                </a:solidFill>
                <a:latin typeface="宋体" panose="02010600030101010101" pitchFamily="2" charset="-122"/>
                <a:ea typeface="微软雅黑" panose="020B0503020204020204" pitchFamily="34" charset="-122"/>
                <a:cs typeface="宋体" panose="02010600030101010101" pitchFamily="2" charset="-122"/>
              </a:rPr>
              <a:t>运行看下控制台，就可以看到相应的</a:t>
            </a:r>
            <a:r>
              <a:rPr lang="en-US" altLang="zh-CN" sz="2000" dirty="0">
                <a:solidFill>
                  <a:srgbClr val="404040"/>
                </a:solidFill>
                <a:latin typeface="宋体" panose="02010600030101010101" pitchFamily="2" charset="-122"/>
                <a:ea typeface="微软雅黑" panose="020B0503020204020204" pitchFamily="34" charset="-122"/>
                <a:cs typeface="宋体" panose="02010600030101010101" pitchFamily="2" charset="-122"/>
              </a:rPr>
              <a:t>SQL</a:t>
            </a:r>
            <a:r>
              <a:rPr lang="zh-CN" altLang="zh-CN" sz="2000" dirty="0">
                <a:solidFill>
                  <a:srgbClr val="404040"/>
                </a:solidFill>
                <a:latin typeface="宋体" panose="02010600030101010101" pitchFamily="2" charset="-122"/>
                <a:ea typeface="微软雅黑" panose="020B0503020204020204" pitchFamily="34" charset="-122"/>
                <a:cs typeface="宋体" panose="02010600030101010101" pitchFamily="2" charset="-122"/>
              </a:rPr>
              <a:t>输出呢？</a:t>
            </a:r>
            <a:endParaRPr lang="zh-CN" altLang="zh-CN" sz="2000" dirty="0">
              <a:latin typeface="宋体" panose="02010600030101010101" pitchFamily="2" charset="-122"/>
              <a:cs typeface="宋体" panose="02010600030101010101" pitchFamily="2" charset="-122"/>
            </a:endParaRPr>
          </a:p>
          <a:p>
            <a:endParaRPr lang="zh-CN" altLang="zh-CN" dirty="0"/>
          </a:p>
        </p:txBody>
      </p:sp>
    </p:spTree>
    <p:extLst>
      <p:ext uri="{BB962C8B-B14F-4D97-AF65-F5344CB8AC3E}">
        <p14:creationId xmlns:p14="http://schemas.microsoft.com/office/powerpoint/2010/main" val="237984170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b="1" dirty="0"/>
              <a:t>2.1 </a:t>
            </a:r>
            <a:r>
              <a:rPr lang="zh-CN" altLang="zh-CN" b="1" dirty="0"/>
              <a:t>添加依赖</a:t>
            </a:r>
            <a:endParaRPr lang="zh-CN" altLang="zh-CN" dirty="0"/>
          </a:p>
        </p:txBody>
      </p:sp>
      <p:sp>
        <p:nvSpPr>
          <p:cNvPr id="3" name="内容占位符 2"/>
          <p:cNvSpPr>
            <a:spLocks noGrp="1"/>
          </p:cNvSpPr>
          <p:nvPr>
            <p:ph idx="1"/>
          </p:nvPr>
        </p:nvSpPr>
        <p:spPr/>
        <p:txBody>
          <a:bodyPr>
            <a:normAutofit lnSpcReduction="10000"/>
          </a:bodyPr>
          <a:lstStyle/>
          <a:p>
            <a:pPr marL="0" indent="0">
              <a:lnSpc>
                <a:spcPct val="150000"/>
              </a:lnSpc>
              <a:spcBef>
                <a:spcPts val="1125"/>
              </a:spcBef>
              <a:spcAft>
                <a:spcPts val="1125"/>
              </a:spcAft>
              <a:buNone/>
            </a:pPr>
            <a:r>
              <a:rPr lang="en-US" altLang="zh-CN" dirty="0">
                <a:solidFill>
                  <a:srgbClr val="404040"/>
                </a:solidFill>
                <a:latin typeface="微软雅黑" panose="020B0503020204020204" pitchFamily="34" charset="-122"/>
                <a:cs typeface="宋体" panose="02010600030101010101" pitchFamily="2" charset="-122"/>
              </a:rPr>
              <a:t>	</a:t>
            </a:r>
            <a:r>
              <a:rPr lang="zh-CN" altLang="zh-CN" dirty="0">
                <a:solidFill>
                  <a:srgbClr val="404040"/>
                </a:solidFill>
                <a:latin typeface="宋体" panose="02010600030101010101" pitchFamily="2" charset="-122"/>
                <a:ea typeface="微软雅黑" panose="020B0503020204020204" pitchFamily="34" charset="-122"/>
                <a:cs typeface="宋体" panose="02010600030101010101" pitchFamily="2" charset="-122"/>
              </a:rPr>
              <a:t>在</a:t>
            </a:r>
            <a:r>
              <a:rPr lang="en-US" altLang="zh-CN" dirty="0" err="1">
                <a:solidFill>
                  <a:srgbClr val="404040"/>
                </a:solidFill>
                <a:latin typeface="宋体" panose="02010600030101010101" pitchFamily="2" charset="-122"/>
                <a:ea typeface="微软雅黑" panose="020B0503020204020204" pitchFamily="34" charset="-122"/>
                <a:cs typeface="宋体" panose="02010600030101010101" pitchFamily="2" charset="-122"/>
              </a:rPr>
              <a:t>pom.xml</a:t>
            </a:r>
            <a:r>
              <a:rPr lang="zh-CN" altLang="zh-CN" dirty="0">
                <a:solidFill>
                  <a:srgbClr val="404040"/>
                </a:solidFill>
                <a:latin typeface="宋体" panose="02010600030101010101" pitchFamily="2" charset="-122"/>
                <a:ea typeface="微软雅黑" panose="020B0503020204020204" pitchFamily="34" charset="-122"/>
                <a:cs typeface="宋体" panose="02010600030101010101" pitchFamily="2" charset="-122"/>
              </a:rPr>
              <a:t>文件中添加依赖：</a:t>
            </a:r>
            <a:endParaRPr lang="zh-CN" altLang="zh-CN" sz="4000" dirty="0">
              <a:latin typeface="宋体" panose="02010600030101010101" pitchFamily="2" charset="-122"/>
              <a:cs typeface="宋体" panose="02010600030101010101" pitchFamily="2" charset="-122"/>
            </a:endParaRPr>
          </a:p>
          <a:p>
            <a:pPr marL="0" indent="0">
              <a:lnSpc>
                <a:spcPct val="150000"/>
              </a:lnSpc>
              <a:buNone/>
            </a:pPr>
            <a:r>
              <a:rPr lang="en-US" altLang="zh-CN" sz="2800" kern="0" dirty="0">
                <a:solidFill>
                  <a:srgbClr val="008080"/>
                </a:solidFill>
                <a:latin typeface="Menlo" panose="020B0609030804020204" pitchFamily="49" charset="0"/>
                <a:cs typeface="Times New Roman" panose="02020603050405020304" pitchFamily="18" charset="0"/>
              </a:rPr>
              <a:t>&lt;</a:t>
            </a:r>
            <a:r>
              <a:rPr lang="en-US" altLang="zh-CN" sz="2800" kern="0" dirty="0">
                <a:solidFill>
                  <a:srgbClr val="3F7F7F"/>
                </a:solidFill>
                <a:latin typeface="Menlo" panose="020B0609030804020204" pitchFamily="49" charset="0"/>
                <a:cs typeface="Times New Roman" panose="02020603050405020304" pitchFamily="18" charset="0"/>
              </a:rPr>
              <a:t>dependency</a:t>
            </a:r>
            <a:r>
              <a:rPr lang="en-US" altLang="zh-CN" sz="2800" kern="0" dirty="0">
                <a:solidFill>
                  <a:srgbClr val="008080"/>
                </a:solidFill>
                <a:latin typeface="Menlo" panose="020B0609030804020204" pitchFamily="49" charset="0"/>
                <a:cs typeface="Times New Roman" panose="02020603050405020304" pitchFamily="18" charset="0"/>
              </a:rPr>
              <a:t>&gt;</a:t>
            </a:r>
            <a:endParaRPr lang="zh-CN" altLang="zh-CN" sz="2800" kern="100" dirty="0">
              <a:latin typeface="Calibri" panose="020F0502020204030204" pitchFamily="34" charset="0"/>
              <a:cs typeface="Times New Roman" panose="02020603050405020304" pitchFamily="18" charset="0"/>
            </a:endParaRPr>
          </a:p>
          <a:p>
            <a:pPr marL="0" indent="0">
              <a:lnSpc>
                <a:spcPct val="150000"/>
              </a:lnSpc>
              <a:buNone/>
            </a:pPr>
            <a:r>
              <a:rPr lang="en-US" altLang="zh-CN" sz="2800" kern="0" dirty="0">
                <a:solidFill>
                  <a:srgbClr val="000000"/>
                </a:solidFill>
                <a:latin typeface="Menlo" panose="020B0609030804020204" pitchFamily="49" charset="0"/>
                <a:cs typeface="Times New Roman" panose="02020603050405020304" pitchFamily="18" charset="0"/>
              </a:rPr>
              <a:t>                </a:t>
            </a:r>
            <a:r>
              <a:rPr lang="en-US" altLang="zh-CN" sz="2800" kern="0" dirty="0">
                <a:solidFill>
                  <a:srgbClr val="008080"/>
                </a:solidFill>
                <a:latin typeface="Menlo" panose="020B0609030804020204" pitchFamily="49" charset="0"/>
                <a:cs typeface="Times New Roman" panose="02020603050405020304" pitchFamily="18" charset="0"/>
              </a:rPr>
              <a:t>&lt;</a:t>
            </a:r>
            <a:r>
              <a:rPr lang="en-US" altLang="zh-CN" sz="2800" kern="0" dirty="0" err="1">
                <a:solidFill>
                  <a:srgbClr val="3F7F7F"/>
                </a:solidFill>
                <a:latin typeface="Menlo" panose="020B0609030804020204" pitchFamily="49" charset="0"/>
                <a:cs typeface="Times New Roman" panose="02020603050405020304" pitchFamily="18" charset="0"/>
              </a:rPr>
              <a:t>groupId</a:t>
            </a:r>
            <a:r>
              <a:rPr lang="en-US" altLang="zh-CN" sz="2800" kern="0" dirty="0">
                <a:solidFill>
                  <a:srgbClr val="008080"/>
                </a:solidFill>
                <a:latin typeface="Menlo" panose="020B0609030804020204" pitchFamily="49" charset="0"/>
                <a:cs typeface="Times New Roman" panose="02020603050405020304" pitchFamily="18" charset="0"/>
              </a:rPr>
              <a:t>&gt;</a:t>
            </a:r>
            <a:r>
              <a:rPr lang="en-US" altLang="zh-CN" sz="2800" kern="0" dirty="0" err="1">
                <a:solidFill>
                  <a:srgbClr val="000000"/>
                </a:solidFill>
                <a:latin typeface="Menlo" panose="020B0609030804020204" pitchFamily="49" charset="0"/>
                <a:cs typeface="Times New Roman" panose="02020603050405020304" pitchFamily="18" charset="0"/>
              </a:rPr>
              <a:t>ch.qos.logback</a:t>
            </a:r>
            <a:r>
              <a:rPr lang="en-US" altLang="zh-CN" sz="2800" kern="0" dirty="0">
                <a:solidFill>
                  <a:srgbClr val="008080"/>
                </a:solidFill>
                <a:latin typeface="Menlo" panose="020B0609030804020204" pitchFamily="49" charset="0"/>
                <a:cs typeface="Times New Roman" panose="02020603050405020304" pitchFamily="18" charset="0"/>
              </a:rPr>
              <a:t>&lt;/</a:t>
            </a:r>
            <a:r>
              <a:rPr lang="en-US" altLang="zh-CN" sz="2800" kern="0" dirty="0" err="1">
                <a:solidFill>
                  <a:srgbClr val="3F7F7F"/>
                </a:solidFill>
                <a:latin typeface="Menlo" panose="020B0609030804020204" pitchFamily="49" charset="0"/>
                <a:cs typeface="Times New Roman" panose="02020603050405020304" pitchFamily="18" charset="0"/>
              </a:rPr>
              <a:t>groupId</a:t>
            </a:r>
            <a:r>
              <a:rPr lang="en-US" altLang="zh-CN" sz="2800" kern="0" dirty="0">
                <a:solidFill>
                  <a:srgbClr val="008080"/>
                </a:solidFill>
                <a:latin typeface="Menlo" panose="020B0609030804020204" pitchFamily="49" charset="0"/>
                <a:cs typeface="Times New Roman" panose="02020603050405020304" pitchFamily="18" charset="0"/>
              </a:rPr>
              <a:t>&gt;</a:t>
            </a:r>
            <a:endParaRPr lang="zh-CN" altLang="zh-CN" sz="2800" kern="100" dirty="0">
              <a:latin typeface="Calibri" panose="020F0502020204030204" pitchFamily="34" charset="0"/>
              <a:cs typeface="Times New Roman" panose="02020603050405020304" pitchFamily="18" charset="0"/>
            </a:endParaRPr>
          </a:p>
          <a:p>
            <a:pPr marL="0" indent="0">
              <a:lnSpc>
                <a:spcPct val="150000"/>
              </a:lnSpc>
              <a:buNone/>
            </a:pPr>
            <a:r>
              <a:rPr lang="en-US" altLang="zh-CN" sz="2800" kern="0" dirty="0">
                <a:solidFill>
                  <a:srgbClr val="000000"/>
                </a:solidFill>
                <a:latin typeface="Menlo" panose="020B0609030804020204" pitchFamily="49" charset="0"/>
                <a:cs typeface="Times New Roman" panose="02020603050405020304" pitchFamily="18" charset="0"/>
              </a:rPr>
              <a:t>                </a:t>
            </a:r>
            <a:r>
              <a:rPr lang="en-US" altLang="zh-CN" sz="2800" kern="0" dirty="0">
                <a:solidFill>
                  <a:srgbClr val="008080"/>
                </a:solidFill>
                <a:latin typeface="Menlo" panose="020B0609030804020204" pitchFamily="49" charset="0"/>
                <a:cs typeface="Times New Roman" panose="02020603050405020304" pitchFamily="18" charset="0"/>
              </a:rPr>
              <a:t>&lt;</a:t>
            </a:r>
            <a:r>
              <a:rPr lang="en-US" altLang="zh-CN" sz="2800" kern="0" dirty="0" err="1">
                <a:solidFill>
                  <a:srgbClr val="3F7F7F"/>
                </a:solidFill>
                <a:latin typeface="Menlo" panose="020B0609030804020204" pitchFamily="49" charset="0"/>
                <a:cs typeface="Times New Roman" panose="02020603050405020304" pitchFamily="18" charset="0"/>
              </a:rPr>
              <a:t>artifactId</a:t>
            </a:r>
            <a:r>
              <a:rPr lang="en-US" altLang="zh-CN" sz="2800" kern="0" dirty="0">
                <a:solidFill>
                  <a:srgbClr val="008080"/>
                </a:solidFill>
                <a:latin typeface="Menlo" panose="020B0609030804020204" pitchFamily="49" charset="0"/>
                <a:cs typeface="Times New Roman" panose="02020603050405020304" pitchFamily="18" charset="0"/>
              </a:rPr>
              <a:t>&gt;</a:t>
            </a:r>
            <a:r>
              <a:rPr lang="en-US" altLang="zh-CN" sz="2800" kern="0" dirty="0" err="1">
                <a:solidFill>
                  <a:srgbClr val="000000"/>
                </a:solidFill>
                <a:latin typeface="Menlo" panose="020B0609030804020204" pitchFamily="49" charset="0"/>
                <a:cs typeface="Times New Roman" panose="02020603050405020304" pitchFamily="18" charset="0"/>
              </a:rPr>
              <a:t>logback</a:t>
            </a:r>
            <a:r>
              <a:rPr lang="en-US" altLang="zh-CN" sz="2800" kern="0" dirty="0">
                <a:solidFill>
                  <a:srgbClr val="000000"/>
                </a:solidFill>
                <a:latin typeface="Menlo" panose="020B0609030804020204" pitchFamily="49" charset="0"/>
                <a:cs typeface="Times New Roman" panose="02020603050405020304" pitchFamily="18" charset="0"/>
              </a:rPr>
              <a:t>-classic</a:t>
            </a:r>
            <a:r>
              <a:rPr lang="en-US" altLang="zh-CN" sz="2800" kern="0" dirty="0">
                <a:solidFill>
                  <a:srgbClr val="008080"/>
                </a:solidFill>
                <a:latin typeface="Menlo" panose="020B0609030804020204" pitchFamily="49" charset="0"/>
                <a:cs typeface="Times New Roman" panose="02020603050405020304" pitchFamily="18" charset="0"/>
              </a:rPr>
              <a:t>&lt;/</a:t>
            </a:r>
            <a:r>
              <a:rPr lang="en-US" altLang="zh-CN" sz="2800" kern="0" dirty="0" err="1">
                <a:solidFill>
                  <a:srgbClr val="3F7F7F"/>
                </a:solidFill>
                <a:latin typeface="Menlo" panose="020B0609030804020204" pitchFamily="49" charset="0"/>
                <a:cs typeface="Times New Roman" panose="02020603050405020304" pitchFamily="18" charset="0"/>
              </a:rPr>
              <a:t>artifactId</a:t>
            </a:r>
            <a:r>
              <a:rPr lang="en-US" altLang="zh-CN" sz="2800" kern="0" dirty="0">
                <a:solidFill>
                  <a:srgbClr val="008080"/>
                </a:solidFill>
                <a:latin typeface="Menlo" panose="020B0609030804020204" pitchFamily="49" charset="0"/>
                <a:cs typeface="Times New Roman" panose="02020603050405020304" pitchFamily="18" charset="0"/>
              </a:rPr>
              <a:t>&gt;</a:t>
            </a:r>
            <a:endParaRPr lang="zh-CN" altLang="zh-CN" sz="2800" kern="100" dirty="0">
              <a:latin typeface="Calibri" panose="020F0502020204030204" pitchFamily="34" charset="0"/>
              <a:cs typeface="Times New Roman" panose="02020603050405020304" pitchFamily="18" charset="0"/>
            </a:endParaRPr>
          </a:p>
          <a:p>
            <a:pPr marL="0" indent="0">
              <a:lnSpc>
                <a:spcPct val="150000"/>
              </a:lnSpc>
              <a:spcBef>
                <a:spcPts val="1125"/>
              </a:spcBef>
              <a:spcAft>
                <a:spcPts val="1125"/>
              </a:spcAft>
              <a:buNone/>
            </a:pPr>
            <a:r>
              <a:rPr lang="en-US" altLang="zh-CN" sz="2800" dirty="0">
                <a:solidFill>
                  <a:srgbClr val="008080"/>
                </a:solidFill>
                <a:latin typeface="Menlo" panose="020B0609030804020204" pitchFamily="49" charset="0"/>
                <a:cs typeface="宋体" panose="02010600030101010101" pitchFamily="2" charset="-122"/>
              </a:rPr>
              <a:t>&lt;/</a:t>
            </a:r>
            <a:r>
              <a:rPr lang="en-US" altLang="zh-CN" sz="2800" dirty="0">
                <a:solidFill>
                  <a:srgbClr val="3F7F7F"/>
                </a:solidFill>
                <a:latin typeface="Menlo" panose="020B0609030804020204" pitchFamily="49" charset="0"/>
                <a:cs typeface="宋体" panose="02010600030101010101" pitchFamily="2" charset="-122"/>
              </a:rPr>
              <a:t>dependency</a:t>
            </a:r>
            <a:r>
              <a:rPr lang="en-US" altLang="zh-CN" sz="2800" dirty="0">
                <a:solidFill>
                  <a:srgbClr val="008080"/>
                </a:solidFill>
                <a:latin typeface="Menlo" panose="020B0609030804020204" pitchFamily="49" charset="0"/>
                <a:cs typeface="宋体" panose="02010600030101010101" pitchFamily="2" charset="-122"/>
              </a:rPr>
              <a:t>&gt;</a:t>
            </a:r>
            <a:endParaRPr lang="zh-CN" altLang="zh-CN" sz="2800" dirty="0">
              <a:latin typeface="宋体" panose="02010600030101010101" pitchFamily="2" charset="-122"/>
              <a:cs typeface="宋体" panose="02010600030101010101" pitchFamily="2" charset="-122"/>
            </a:endParaRPr>
          </a:p>
          <a:p>
            <a:pPr marL="0" indent="0">
              <a:lnSpc>
                <a:spcPts val="2100"/>
              </a:lnSpc>
              <a:spcBef>
                <a:spcPts val="1125"/>
              </a:spcBef>
              <a:spcAft>
                <a:spcPts val="1125"/>
              </a:spcAft>
              <a:buNone/>
            </a:pPr>
            <a:endParaRPr lang="zh-CN" altLang="zh-CN" dirty="0"/>
          </a:p>
        </p:txBody>
      </p:sp>
    </p:spTree>
    <p:extLst>
      <p:ext uri="{BB962C8B-B14F-4D97-AF65-F5344CB8AC3E}">
        <p14:creationId xmlns:p14="http://schemas.microsoft.com/office/powerpoint/2010/main" val="62649733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b="1" dirty="0"/>
              <a:t>2.2 </a:t>
            </a:r>
            <a:r>
              <a:rPr lang="zh-CN" altLang="zh-CN" b="1" dirty="0"/>
              <a:t>添加配置文件</a:t>
            </a:r>
            <a:endParaRPr lang="zh-CN" altLang="zh-CN" dirty="0"/>
          </a:p>
        </p:txBody>
      </p:sp>
      <p:sp>
        <p:nvSpPr>
          <p:cNvPr id="3" name="内容占位符 2"/>
          <p:cNvSpPr>
            <a:spLocks noGrp="1"/>
          </p:cNvSpPr>
          <p:nvPr>
            <p:ph idx="1"/>
          </p:nvPr>
        </p:nvSpPr>
        <p:spPr/>
        <p:txBody>
          <a:bodyPr>
            <a:normAutofit fontScale="32500" lnSpcReduction="20000"/>
          </a:bodyPr>
          <a:lstStyle/>
          <a:p>
            <a:pPr marL="0" indent="0">
              <a:buNone/>
            </a:pPr>
            <a:r>
              <a:rPr lang="zh-CN" altLang="zh-CN" kern="100" dirty="0">
                <a:solidFill>
                  <a:srgbClr val="404040"/>
                </a:solidFill>
                <a:latin typeface="Calibri" panose="020F0502020204030204" pitchFamily="34" charset="0"/>
                <a:ea typeface="微软雅黑" panose="020B0503020204020204" pitchFamily="34" charset="-122"/>
                <a:cs typeface="Times New Roman" panose="02020603050405020304" pitchFamily="18" charset="0"/>
              </a:rPr>
              <a:t>添加</a:t>
            </a:r>
            <a:r>
              <a:rPr lang="en-US" altLang="zh-CN" kern="100" dirty="0" err="1">
                <a:solidFill>
                  <a:srgbClr val="404040"/>
                </a:solidFill>
                <a:latin typeface="Calibri" panose="020F0502020204030204" pitchFamily="34" charset="0"/>
                <a:ea typeface="微软雅黑" panose="020B0503020204020204" pitchFamily="34" charset="-122"/>
                <a:cs typeface="Times New Roman" panose="02020603050405020304" pitchFamily="18" charset="0"/>
              </a:rPr>
              <a:t>lobback.xml</a:t>
            </a:r>
            <a:r>
              <a:rPr lang="zh-CN" altLang="zh-CN" kern="100" dirty="0">
                <a:solidFill>
                  <a:srgbClr val="404040"/>
                </a:solidFill>
                <a:latin typeface="Calibri" panose="020F0502020204030204" pitchFamily="34" charset="0"/>
                <a:ea typeface="微软雅黑" panose="020B0503020204020204" pitchFamily="34" charset="-122"/>
                <a:cs typeface="Times New Roman" panose="02020603050405020304" pitchFamily="18" charset="0"/>
              </a:rPr>
              <a:t>文件</a:t>
            </a:r>
            <a:endParaRPr lang="en-US" altLang="zh-CN" kern="100" dirty="0">
              <a:solidFill>
                <a:srgbClr val="404040"/>
              </a:solidFill>
              <a:latin typeface="Calibri" panose="020F0502020204030204" pitchFamily="34" charset="0"/>
              <a:ea typeface="微软雅黑" panose="020B0503020204020204" pitchFamily="34" charset="-122"/>
              <a:cs typeface="Times New Roman" panose="02020603050405020304" pitchFamily="18" charset="0"/>
            </a:endParaRPr>
          </a:p>
          <a:p>
            <a:pPr marL="0" indent="0">
              <a:buNone/>
            </a:pPr>
            <a:endParaRPr lang="zh-CN" altLang="zh-CN" kern="100" dirty="0">
              <a:latin typeface="Calibri" panose="020F0502020204030204" pitchFamily="34" charset="0"/>
              <a:cs typeface="Times New Roman" panose="02020603050405020304" pitchFamily="18" charset="0"/>
            </a:endParaRPr>
          </a:p>
          <a:p>
            <a:pPr marL="0" indent="0">
              <a:buNone/>
            </a:pPr>
            <a:r>
              <a:rPr lang="en-US" altLang="zh-CN" kern="0" dirty="0">
                <a:solidFill>
                  <a:srgbClr val="008080"/>
                </a:solidFill>
                <a:latin typeface="Menlo" panose="020B0609030804020204" pitchFamily="49" charset="0"/>
                <a:cs typeface="Times New Roman" panose="02020603050405020304" pitchFamily="18" charset="0"/>
              </a:rPr>
              <a:t>&lt;?</a:t>
            </a:r>
            <a:r>
              <a:rPr lang="en-US" altLang="zh-CN" kern="0" dirty="0">
                <a:solidFill>
                  <a:srgbClr val="3F7F7F"/>
                </a:solidFill>
                <a:latin typeface="Menlo" panose="020B0609030804020204" pitchFamily="49" charset="0"/>
                <a:cs typeface="Times New Roman" panose="02020603050405020304" pitchFamily="18" charset="0"/>
              </a:rPr>
              <a:t>xml</a:t>
            </a:r>
            <a:r>
              <a:rPr lang="en-US" altLang="zh-CN" kern="0" dirty="0">
                <a:latin typeface="Menlo" panose="020B0609030804020204" pitchFamily="49" charset="0"/>
                <a:cs typeface="Times New Roman" panose="02020603050405020304" pitchFamily="18" charset="0"/>
              </a:rPr>
              <a:t> </a:t>
            </a:r>
            <a:r>
              <a:rPr lang="en-US" altLang="zh-CN" kern="0" dirty="0">
                <a:solidFill>
                  <a:srgbClr val="7F007F"/>
                </a:solidFill>
                <a:latin typeface="Menlo" panose="020B0609030804020204" pitchFamily="49" charset="0"/>
                <a:cs typeface="Times New Roman" panose="02020603050405020304" pitchFamily="18" charset="0"/>
              </a:rPr>
              <a:t>version</a:t>
            </a:r>
            <a:r>
              <a:rPr lang="en-US" altLang="zh-CN" kern="0" dirty="0">
                <a:solidFill>
                  <a:srgbClr val="000000"/>
                </a:solidFill>
                <a:latin typeface="Menlo" panose="020B0609030804020204" pitchFamily="49" charset="0"/>
                <a:cs typeface="Times New Roman" panose="02020603050405020304" pitchFamily="18" charset="0"/>
              </a:rPr>
              <a:t>=</a:t>
            </a:r>
            <a:r>
              <a:rPr lang="en-US" altLang="zh-CN" i="1" kern="0" dirty="0">
                <a:solidFill>
                  <a:srgbClr val="2A00FF"/>
                </a:solidFill>
                <a:latin typeface="Menlo" panose="020B0609030804020204" pitchFamily="49" charset="0"/>
                <a:cs typeface="Times New Roman" panose="02020603050405020304" pitchFamily="18" charset="0"/>
              </a:rPr>
              <a:t>"1.0"</a:t>
            </a:r>
            <a:r>
              <a:rPr lang="en-US" altLang="zh-CN" kern="0" dirty="0">
                <a:latin typeface="Menlo" panose="020B0609030804020204" pitchFamily="49" charset="0"/>
                <a:cs typeface="Times New Roman" panose="02020603050405020304" pitchFamily="18" charset="0"/>
              </a:rPr>
              <a:t> </a:t>
            </a:r>
            <a:r>
              <a:rPr lang="en-US" altLang="zh-CN" kern="0" dirty="0">
                <a:solidFill>
                  <a:srgbClr val="7F007F"/>
                </a:solidFill>
                <a:latin typeface="Menlo" panose="020B0609030804020204" pitchFamily="49" charset="0"/>
                <a:cs typeface="Times New Roman" panose="02020603050405020304" pitchFamily="18" charset="0"/>
              </a:rPr>
              <a:t>encoding</a:t>
            </a:r>
            <a:r>
              <a:rPr lang="en-US" altLang="zh-CN" kern="0" dirty="0">
                <a:solidFill>
                  <a:srgbClr val="000000"/>
                </a:solidFill>
                <a:latin typeface="Menlo" panose="020B0609030804020204" pitchFamily="49" charset="0"/>
                <a:cs typeface="Times New Roman" panose="02020603050405020304" pitchFamily="18" charset="0"/>
              </a:rPr>
              <a:t>=</a:t>
            </a:r>
            <a:r>
              <a:rPr lang="en-US" altLang="zh-CN" i="1" kern="0" dirty="0">
                <a:solidFill>
                  <a:srgbClr val="2A00FF"/>
                </a:solidFill>
                <a:latin typeface="Menlo" panose="020B0609030804020204" pitchFamily="49" charset="0"/>
                <a:cs typeface="Times New Roman" panose="02020603050405020304" pitchFamily="18" charset="0"/>
              </a:rPr>
              <a:t>"UTF-8"</a:t>
            </a:r>
            <a:r>
              <a:rPr lang="en-US" altLang="zh-CN" kern="0" dirty="0">
                <a:solidFill>
                  <a:srgbClr val="008080"/>
                </a:solidFill>
                <a:latin typeface="Menlo" panose="020B0609030804020204" pitchFamily="49" charset="0"/>
                <a:cs typeface="Times New Roman" panose="02020603050405020304" pitchFamily="18" charset="0"/>
              </a:rPr>
              <a:t>?&gt;</a:t>
            </a:r>
            <a:endParaRPr lang="zh-CN" altLang="zh-CN" kern="100" dirty="0">
              <a:latin typeface="Calibri" panose="020F0502020204030204" pitchFamily="34" charset="0"/>
              <a:cs typeface="Times New Roman" panose="02020603050405020304" pitchFamily="18" charset="0"/>
            </a:endParaRPr>
          </a:p>
          <a:p>
            <a:pPr marL="0" indent="0">
              <a:buNone/>
            </a:pPr>
            <a:r>
              <a:rPr lang="en-US" altLang="zh-CN" kern="0" dirty="0">
                <a:solidFill>
                  <a:srgbClr val="008080"/>
                </a:solidFill>
                <a:latin typeface="Menlo" panose="020B0609030804020204" pitchFamily="49" charset="0"/>
                <a:cs typeface="Times New Roman" panose="02020603050405020304" pitchFamily="18" charset="0"/>
              </a:rPr>
              <a:t>&lt;</a:t>
            </a:r>
            <a:r>
              <a:rPr lang="en-US" altLang="zh-CN" kern="0" dirty="0">
                <a:solidFill>
                  <a:srgbClr val="3F7F7F"/>
                </a:solidFill>
                <a:latin typeface="Menlo" panose="020B0609030804020204" pitchFamily="49" charset="0"/>
                <a:cs typeface="Times New Roman" panose="02020603050405020304" pitchFamily="18" charset="0"/>
              </a:rPr>
              <a:t>configuration</a:t>
            </a:r>
            <a:r>
              <a:rPr lang="en-US" altLang="zh-CN" kern="0" dirty="0">
                <a:solidFill>
                  <a:srgbClr val="008080"/>
                </a:solidFill>
                <a:latin typeface="Menlo" panose="020B0609030804020204" pitchFamily="49" charset="0"/>
                <a:cs typeface="Times New Roman" panose="02020603050405020304" pitchFamily="18" charset="0"/>
              </a:rPr>
              <a:t>&gt;</a:t>
            </a:r>
            <a:endParaRPr lang="zh-CN" altLang="zh-CN" kern="100" dirty="0">
              <a:latin typeface="Calibri" panose="020F0502020204030204" pitchFamily="34" charset="0"/>
              <a:cs typeface="Times New Roman" panose="02020603050405020304" pitchFamily="18" charset="0"/>
            </a:endParaRPr>
          </a:p>
          <a:p>
            <a:pPr marL="0" indent="0">
              <a:buNone/>
            </a:pPr>
            <a:r>
              <a:rPr lang="en-US" altLang="zh-CN" kern="0" dirty="0">
                <a:solidFill>
                  <a:srgbClr val="000000"/>
                </a:solidFill>
                <a:latin typeface="Menlo" panose="020B0609030804020204" pitchFamily="49" charset="0"/>
                <a:cs typeface="Times New Roman" panose="02020603050405020304" pitchFamily="18" charset="0"/>
              </a:rPr>
              <a:t>    </a:t>
            </a:r>
            <a:r>
              <a:rPr lang="en-US" altLang="zh-CN" kern="0" dirty="0">
                <a:solidFill>
                  <a:srgbClr val="008080"/>
                </a:solidFill>
                <a:latin typeface="Menlo" panose="020B0609030804020204" pitchFamily="49" charset="0"/>
                <a:cs typeface="Times New Roman" panose="02020603050405020304" pitchFamily="18" charset="0"/>
              </a:rPr>
              <a:t>&lt;</a:t>
            </a:r>
            <a:r>
              <a:rPr lang="en-US" altLang="zh-CN" kern="0" dirty="0">
                <a:solidFill>
                  <a:srgbClr val="3F7F7F"/>
                </a:solidFill>
                <a:latin typeface="Menlo" panose="020B0609030804020204" pitchFamily="49" charset="0"/>
                <a:cs typeface="Times New Roman" panose="02020603050405020304" pitchFamily="18" charset="0"/>
              </a:rPr>
              <a:t>property</a:t>
            </a:r>
            <a:r>
              <a:rPr lang="en-US" altLang="zh-CN" kern="0" dirty="0">
                <a:latin typeface="Menlo" panose="020B0609030804020204" pitchFamily="49" charset="0"/>
                <a:cs typeface="Times New Roman" panose="02020603050405020304" pitchFamily="18" charset="0"/>
              </a:rPr>
              <a:t> </a:t>
            </a:r>
            <a:r>
              <a:rPr lang="en-US" altLang="zh-CN" kern="0" dirty="0">
                <a:solidFill>
                  <a:srgbClr val="7F007F"/>
                </a:solidFill>
                <a:latin typeface="Menlo" panose="020B0609030804020204" pitchFamily="49" charset="0"/>
                <a:cs typeface="Times New Roman" panose="02020603050405020304" pitchFamily="18" charset="0"/>
              </a:rPr>
              <a:t>name</a:t>
            </a:r>
            <a:r>
              <a:rPr lang="en-US" altLang="zh-CN" kern="0" dirty="0">
                <a:solidFill>
                  <a:srgbClr val="000000"/>
                </a:solidFill>
                <a:latin typeface="Menlo" panose="020B0609030804020204" pitchFamily="49" charset="0"/>
                <a:cs typeface="Times New Roman" panose="02020603050405020304" pitchFamily="18" charset="0"/>
              </a:rPr>
              <a:t>=</a:t>
            </a:r>
            <a:r>
              <a:rPr lang="en-US" altLang="zh-CN" i="1" kern="0" dirty="0">
                <a:solidFill>
                  <a:srgbClr val="2A00FF"/>
                </a:solidFill>
                <a:latin typeface="Menlo" panose="020B0609030804020204" pitchFamily="49" charset="0"/>
                <a:cs typeface="Times New Roman" panose="02020603050405020304" pitchFamily="18" charset="0"/>
              </a:rPr>
              <a:t>"</a:t>
            </a:r>
            <a:r>
              <a:rPr lang="en-US" altLang="zh-CN" i="1" kern="0" dirty="0" err="1">
                <a:solidFill>
                  <a:srgbClr val="2A00FF"/>
                </a:solidFill>
                <a:latin typeface="Menlo" panose="020B0609030804020204" pitchFamily="49" charset="0"/>
                <a:cs typeface="Times New Roman" panose="02020603050405020304" pitchFamily="18" charset="0"/>
              </a:rPr>
              <a:t>log.context.name</a:t>
            </a:r>
            <a:r>
              <a:rPr lang="en-US" altLang="zh-CN" i="1" kern="0" dirty="0">
                <a:solidFill>
                  <a:srgbClr val="2A00FF"/>
                </a:solidFill>
                <a:latin typeface="Menlo" panose="020B0609030804020204" pitchFamily="49" charset="0"/>
                <a:cs typeface="Times New Roman" panose="02020603050405020304" pitchFamily="18" charset="0"/>
              </a:rPr>
              <a:t>"</a:t>
            </a:r>
            <a:r>
              <a:rPr lang="en-US" altLang="zh-CN" kern="0" dirty="0">
                <a:latin typeface="Menlo" panose="020B0609030804020204" pitchFamily="49" charset="0"/>
                <a:cs typeface="Times New Roman" panose="02020603050405020304" pitchFamily="18" charset="0"/>
              </a:rPr>
              <a:t> </a:t>
            </a:r>
            <a:r>
              <a:rPr lang="en-US" altLang="zh-CN" kern="0" dirty="0">
                <a:solidFill>
                  <a:srgbClr val="7F007F"/>
                </a:solidFill>
                <a:latin typeface="Menlo" panose="020B0609030804020204" pitchFamily="49" charset="0"/>
                <a:cs typeface="Times New Roman" panose="02020603050405020304" pitchFamily="18" charset="0"/>
              </a:rPr>
              <a:t>value</a:t>
            </a:r>
            <a:r>
              <a:rPr lang="en-US" altLang="zh-CN" kern="0" dirty="0">
                <a:solidFill>
                  <a:srgbClr val="000000"/>
                </a:solidFill>
                <a:latin typeface="Menlo" panose="020B0609030804020204" pitchFamily="49" charset="0"/>
                <a:cs typeface="Times New Roman" panose="02020603050405020304" pitchFamily="18" charset="0"/>
              </a:rPr>
              <a:t>=</a:t>
            </a:r>
            <a:r>
              <a:rPr lang="en-US" altLang="zh-CN" i="1" kern="0" dirty="0">
                <a:solidFill>
                  <a:srgbClr val="2A00FF"/>
                </a:solidFill>
                <a:latin typeface="Menlo" panose="020B0609030804020204" pitchFamily="49" charset="0"/>
                <a:cs typeface="Times New Roman" panose="02020603050405020304" pitchFamily="18" charset="0"/>
              </a:rPr>
              <a:t>"</a:t>
            </a:r>
            <a:r>
              <a:rPr lang="en-US" altLang="zh-CN" i="1" kern="0" dirty="0" err="1">
                <a:solidFill>
                  <a:srgbClr val="2A00FF"/>
                </a:solidFill>
                <a:latin typeface="Menlo" panose="020B0609030804020204" pitchFamily="49" charset="0"/>
                <a:cs typeface="Times New Roman" panose="02020603050405020304" pitchFamily="18" charset="0"/>
              </a:rPr>
              <a:t>sharding-jdbc-springboot-jpa</a:t>
            </a:r>
            <a:r>
              <a:rPr lang="en-US" altLang="zh-CN" i="1" kern="0" dirty="0">
                <a:solidFill>
                  <a:srgbClr val="2A00FF"/>
                </a:solidFill>
                <a:latin typeface="Menlo" panose="020B0609030804020204" pitchFamily="49" charset="0"/>
                <a:cs typeface="Times New Roman" panose="02020603050405020304" pitchFamily="18" charset="0"/>
              </a:rPr>
              <a:t>"</a:t>
            </a:r>
            <a:r>
              <a:rPr lang="en-US" altLang="zh-CN" kern="0" dirty="0">
                <a:latin typeface="Menlo" panose="020B0609030804020204" pitchFamily="49" charset="0"/>
                <a:cs typeface="Times New Roman" panose="02020603050405020304" pitchFamily="18" charset="0"/>
              </a:rPr>
              <a:t> </a:t>
            </a:r>
            <a:r>
              <a:rPr lang="en-US" altLang="zh-CN" kern="0" dirty="0">
                <a:solidFill>
                  <a:srgbClr val="008080"/>
                </a:solidFill>
                <a:latin typeface="Menlo" panose="020B0609030804020204" pitchFamily="49" charset="0"/>
                <a:cs typeface="Times New Roman" panose="02020603050405020304" pitchFamily="18" charset="0"/>
              </a:rPr>
              <a:t>/&gt;</a:t>
            </a:r>
            <a:endParaRPr lang="zh-CN" altLang="zh-CN" kern="100" dirty="0">
              <a:latin typeface="Calibri" panose="020F0502020204030204" pitchFamily="34" charset="0"/>
              <a:cs typeface="Times New Roman" panose="02020603050405020304" pitchFamily="18" charset="0"/>
            </a:endParaRPr>
          </a:p>
          <a:p>
            <a:pPr marL="0" indent="0">
              <a:buNone/>
            </a:pPr>
            <a:r>
              <a:rPr lang="en-US" altLang="zh-CN" kern="0" dirty="0">
                <a:solidFill>
                  <a:srgbClr val="000000"/>
                </a:solidFill>
                <a:latin typeface="Menlo" panose="020B0609030804020204" pitchFamily="49" charset="0"/>
                <a:cs typeface="Times New Roman" panose="02020603050405020304" pitchFamily="18" charset="0"/>
              </a:rPr>
              <a:t>    </a:t>
            </a:r>
            <a:r>
              <a:rPr lang="en-US" altLang="zh-CN" kern="0" dirty="0">
                <a:solidFill>
                  <a:srgbClr val="008080"/>
                </a:solidFill>
                <a:latin typeface="Menlo" panose="020B0609030804020204" pitchFamily="49" charset="0"/>
                <a:cs typeface="Times New Roman" panose="02020603050405020304" pitchFamily="18" charset="0"/>
              </a:rPr>
              <a:t>&lt;</a:t>
            </a:r>
            <a:r>
              <a:rPr lang="en-US" altLang="zh-CN" kern="0" dirty="0">
                <a:solidFill>
                  <a:srgbClr val="3F7F7F"/>
                </a:solidFill>
                <a:latin typeface="Menlo" panose="020B0609030804020204" pitchFamily="49" charset="0"/>
                <a:cs typeface="Times New Roman" panose="02020603050405020304" pitchFamily="18" charset="0"/>
              </a:rPr>
              <a:t>property</a:t>
            </a:r>
            <a:r>
              <a:rPr lang="en-US" altLang="zh-CN" kern="0" dirty="0">
                <a:latin typeface="Menlo" panose="020B0609030804020204" pitchFamily="49" charset="0"/>
                <a:cs typeface="Times New Roman" panose="02020603050405020304" pitchFamily="18" charset="0"/>
              </a:rPr>
              <a:t> </a:t>
            </a:r>
            <a:r>
              <a:rPr lang="en-US" altLang="zh-CN" kern="0" dirty="0">
                <a:solidFill>
                  <a:srgbClr val="7F007F"/>
                </a:solidFill>
                <a:latin typeface="Menlo" panose="020B0609030804020204" pitchFamily="49" charset="0"/>
                <a:cs typeface="Times New Roman" panose="02020603050405020304" pitchFamily="18" charset="0"/>
              </a:rPr>
              <a:t>name</a:t>
            </a:r>
            <a:r>
              <a:rPr lang="en-US" altLang="zh-CN" kern="0" dirty="0">
                <a:solidFill>
                  <a:srgbClr val="000000"/>
                </a:solidFill>
                <a:latin typeface="Menlo" panose="020B0609030804020204" pitchFamily="49" charset="0"/>
                <a:cs typeface="Times New Roman" panose="02020603050405020304" pitchFamily="18" charset="0"/>
              </a:rPr>
              <a:t>=</a:t>
            </a:r>
            <a:r>
              <a:rPr lang="en-US" altLang="zh-CN" i="1" kern="0" dirty="0">
                <a:solidFill>
                  <a:srgbClr val="2A00FF"/>
                </a:solidFill>
                <a:latin typeface="Menlo" panose="020B0609030804020204" pitchFamily="49" charset="0"/>
                <a:cs typeface="Times New Roman" panose="02020603050405020304" pitchFamily="18" charset="0"/>
              </a:rPr>
              <a:t>"</a:t>
            </a:r>
            <a:r>
              <a:rPr lang="en-US" altLang="zh-CN" i="1" kern="0" dirty="0" err="1">
                <a:solidFill>
                  <a:srgbClr val="2A00FF"/>
                </a:solidFill>
                <a:latin typeface="Menlo" panose="020B0609030804020204" pitchFamily="49" charset="0"/>
                <a:cs typeface="Times New Roman" panose="02020603050405020304" pitchFamily="18" charset="0"/>
              </a:rPr>
              <a:t>log.charset</a:t>
            </a:r>
            <a:r>
              <a:rPr lang="en-US" altLang="zh-CN" i="1" kern="0" dirty="0">
                <a:solidFill>
                  <a:srgbClr val="2A00FF"/>
                </a:solidFill>
                <a:latin typeface="Menlo" panose="020B0609030804020204" pitchFamily="49" charset="0"/>
                <a:cs typeface="Times New Roman" panose="02020603050405020304" pitchFamily="18" charset="0"/>
              </a:rPr>
              <a:t>"</a:t>
            </a:r>
            <a:r>
              <a:rPr lang="en-US" altLang="zh-CN" kern="0" dirty="0">
                <a:latin typeface="Menlo" panose="020B0609030804020204" pitchFamily="49" charset="0"/>
                <a:cs typeface="Times New Roman" panose="02020603050405020304" pitchFamily="18" charset="0"/>
              </a:rPr>
              <a:t> </a:t>
            </a:r>
            <a:r>
              <a:rPr lang="en-US" altLang="zh-CN" kern="0" dirty="0">
                <a:solidFill>
                  <a:srgbClr val="7F007F"/>
                </a:solidFill>
                <a:latin typeface="Menlo" panose="020B0609030804020204" pitchFamily="49" charset="0"/>
                <a:cs typeface="Times New Roman" panose="02020603050405020304" pitchFamily="18" charset="0"/>
              </a:rPr>
              <a:t>value</a:t>
            </a:r>
            <a:r>
              <a:rPr lang="en-US" altLang="zh-CN" kern="0" dirty="0">
                <a:solidFill>
                  <a:srgbClr val="000000"/>
                </a:solidFill>
                <a:latin typeface="Menlo" panose="020B0609030804020204" pitchFamily="49" charset="0"/>
                <a:cs typeface="Times New Roman" panose="02020603050405020304" pitchFamily="18" charset="0"/>
              </a:rPr>
              <a:t>=</a:t>
            </a:r>
            <a:r>
              <a:rPr lang="en-US" altLang="zh-CN" i="1" kern="0" dirty="0">
                <a:solidFill>
                  <a:srgbClr val="2A00FF"/>
                </a:solidFill>
                <a:latin typeface="Menlo" panose="020B0609030804020204" pitchFamily="49" charset="0"/>
                <a:cs typeface="Times New Roman" panose="02020603050405020304" pitchFamily="18" charset="0"/>
              </a:rPr>
              <a:t>"UTF-8"</a:t>
            </a:r>
            <a:r>
              <a:rPr lang="en-US" altLang="zh-CN" kern="0" dirty="0">
                <a:latin typeface="Menlo" panose="020B0609030804020204" pitchFamily="49" charset="0"/>
                <a:cs typeface="Times New Roman" panose="02020603050405020304" pitchFamily="18" charset="0"/>
              </a:rPr>
              <a:t> </a:t>
            </a:r>
            <a:r>
              <a:rPr lang="en-US" altLang="zh-CN" kern="0" dirty="0">
                <a:solidFill>
                  <a:srgbClr val="008080"/>
                </a:solidFill>
                <a:latin typeface="Menlo" panose="020B0609030804020204" pitchFamily="49" charset="0"/>
                <a:cs typeface="Times New Roman" panose="02020603050405020304" pitchFamily="18" charset="0"/>
              </a:rPr>
              <a:t>/&gt;</a:t>
            </a:r>
            <a:endParaRPr lang="zh-CN" altLang="zh-CN" kern="100" dirty="0">
              <a:latin typeface="Calibri" panose="020F0502020204030204" pitchFamily="34" charset="0"/>
              <a:cs typeface="Times New Roman" panose="02020603050405020304" pitchFamily="18" charset="0"/>
            </a:endParaRPr>
          </a:p>
          <a:p>
            <a:pPr marL="0" indent="0">
              <a:buNone/>
            </a:pPr>
            <a:r>
              <a:rPr lang="en-US" altLang="zh-CN" kern="0" dirty="0">
                <a:solidFill>
                  <a:srgbClr val="000000"/>
                </a:solidFill>
                <a:latin typeface="Menlo" panose="020B0609030804020204" pitchFamily="49" charset="0"/>
                <a:cs typeface="Times New Roman" panose="02020603050405020304" pitchFamily="18" charset="0"/>
              </a:rPr>
              <a:t>    </a:t>
            </a:r>
            <a:r>
              <a:rPr lang="en-US" altLang="zh-CN" kern="0" dirty="0">
                <a:solidFill>
                  <a:srgbClr val="008080"/>
                </a:solidFill>
                <a:latin typeface="Menlo" panose="020B0609030804020204" pitchFamily="49" charset="0"/>
                <a:cs typeface="Times New Roman" panose="02020603050405020304" pitchFamily="18" charset="0"/>
              </a:rPr>
              <a:t>&lt;</a:t>
            </a:r>
            <a:r>
              <a:rPr lang="en-US" altLang="zh-CN" kern="0" dirty="0">
                <a:solidFill>
                  <a:srgbClr val="3F7F7F"/>
                </a:solidFill>
                <a:latin typeface="Menlo" panose="020B0609030804020204" pitchFamily="49" charset="0"/>
                <a:cs typeface="Times New Roman" panose="02020603050405020304" pitchFamily="18" charset="0"/>
              </a:rPr>
              <a:t>property</a:t>
            </a:r>
            <a:r>
              <a:rPr lang="en-US" altLang="zh-CN" kern="0" dirty="0">
                <a:latin typeface="Menlo" panose="020B0609030804020204" pitchFamily="49" charset="0"/>
                <a:cs typeface="Times New Roman" panose="02020603050405020304" pitchFamily="18" charset="0"/>
              </a:rPr>
              <a:t> </a:t>
            </a:r>
            <a:r>
              <a:rPr lang="en-US" altLang="zh-CN" kern="0" dirty="0">
                <a:solidFill>
                  <a:srgbClr val="7F007F"/>
                </a:solidFill>
                <a:latin typeface="Menlo" panose="020B0609030804020204" pitchFamily="49" charset="0"/>
                <a:cs typeface="Times New Roman" panose="02020603050405020304" pitchFamily="18" charset="0"/>
              </a:rPr>
              <a:t>name</a:t>
            </a:r>
            <a:r>
              <a:rPr lang="en-US" altLang="zh-CN" kern="0" dirty="0">
                <a:solidFill>
                  <a:srgbClr val="000000"/>
                </a:solidFill>
                <a:latin typeface="Menlo" panose="020B0609030804020204" pitchFamily="49" charset="0"/>
                <a:cs typeface="Times New Roman" panose="02020603050405020304" pitchFamily="18" charset="0"/>
              </a:rPr>
              <a:t>=</a:t>
            </a:r>
            <a:r>
              <a:rPr lang="en-US" altLang="zh-CN" i="1" kern="0" dirty="0">
                <a:solidFill>
                  <a:srgbClr val="2A00FF"/>
                </a:solidFill>
                <a:latin typeface="Menlo" panose="020B0609030804020204" pitchFamily="49" charset="0"/>
                <a:cs typeface="Times New Roman" panose="02020603050405020304" pitchFamily="18" charset="0"/>
              </a:rPr>
              <a:t>"</a:t>
            </a:r>
            <a:r>
              <a:rPr lang="en-US" altLang="zh-CN" i="1" kern="0" dirty="0" err="1">
                <a:solidFill>
                  <a:srgbClr val="2A00FF"/>
                </a:solidFill>
                <a:latin typeface="Menlo" panose="020B0609030804020204" pitchFamily="49" charset="0"/>
                <a:cs typeface="Times New Roman" panose="02020603050405020304" pitchFamily="18" charset="0"/>
              </a:rPr>
              <a:t>log.pattern</a:t>
            </a:r>
            <a:r>
              <a:rPr lang="en-US" altLang="zh-CN" i="1" kern="0" dirty="0">
                <a:solidFill>
                  <a:srgbClr val="2A00FF"/>
                </a:solidFill>
                <a:latin typeface="Menlo" panose="020B0609030804020204" pitchFamily="49" charset="0"/>
                <a:cs typeface="Times New Roman" panose="02020603050405020304" pitchFamily="18" charset="0"/>
              </a:rPr>
              <a:t>"</a:t>
            </a:r>
            <a:r>
              <a:rPr lang="en-US" altLang="zh-CN" kern="0" dirty="0">
                <a:latin typeface="Menlo" panose="020B0609030804020204" pitchFamily="49" charset="0"/>
                <a:cs typeface="Times New Roman" panose="02020603050405020304" pitchFamily="18" charset="0"/>
              </a:rPr>
              <a:t> </a:t>
            </a:r>
            <a:r>
              <a:rPr lang="en-US" altLang="zh-CN" kern="0" dirty="0">
                <a:solidFill>
                  <a:srgbClr val="7F007F"/>
                </a:solidFill>
                <a:latin typeface="Menlo" panose="020B0609030804020204" pitchFamily="49" charset="0"/>
                <a:cs typeface="Times New Roman" panose="02020603050405020304" pitchFamily="18" charset="0"/>
              </a:rPr>
              <a:t>value</a:t>
            </a:r>
            <a:r>
              <a:rPr lang="en-US" altLang="zh-CN" kern="0" dirty="0">
                <a:solidFill>
                  <a:srgbClr val="000000"/>
                </a:solidFill>
                <a:latin typeface="Menlo" panose="020B0609030804020204" pitchFamily="49" charset="0"/>
                <a:cs typeface="Times New Roman" panose="02020603050405020304" pitchFamily="18" charset="0"/>
              </a:rPr>
              <a:t>=</a:t>
            </a:r>
            <a:r>
              <a:rPr lang="en-US" altLang="zh-CN" i="1" kern="0" dirty="0">
                <a:solidFill>
                  <a:srgbClr val="2A00FF"/>
                </a:solidFill>
                <a:latin typeface="Menlo" panose="020B0609030804020204" pitchFamily="49" charset="0"/>
                <a:cs typeface="Times New Roman" panose="02020603050405020304" pitchFamily="18" charset="0"/>
              </a:rPr>
              <a:t>"[%-5level] %date --%thread-- [%logger] %</a:t>
            </a:r>
            <a:r>
              <a:rPr lang="en-US" altLang="zh-CN" i="1" kern="0" dirty="0" err="1">
                <a:solidFill>
                  <a:srgbClr val="2A00FF"/>
                </a:solidFill>
                <a:latin typeface="Menlo" panose="020B0609030804020204" pitchFamily="49" charset="0"/>
                <a:cs typeface="Times New Roman" panose="02020603050405020304" pitchFamily="18" charset="0"/>
              </a:rPr>
              <a:t>msg</a:t>
            </a:r>
            <a:r>
              <a:rPr lang="en-US" altLang="zh-CN" i="1" kern="0" dirty="0">
                <a:solidFill>
                  <a:srgbClr val="2A00FF"/>
                </a:solidFill>
                <a:latin typeface="Menlo" panose="020B0609030804020204" pitchFamily="49" charset="0"/>
                <a:cs typeface="Times New Roman" panose="02020603050405020304" pitchFamily="18" charset="0"/>
              </a:rPr>
              <a:t> %n"</a:t>
            </a:r>
            <a:r>
              <a:rPr lang="en-US" altLang="zh-CN" kern="0" dirty="0">
                <a:latin typeface="Menlo" panose="020B0609030804020204" pitchFamily="49" charset="0"/>
                <a:cs typeface="Times New Roman" panose="02020603050405020304" pitchFamily="18" charset="0"/>
              </a:rPr>
              <a:t> </a:t>
            </a:r>
            <a:r>
              <a:rPr lang="en-US" altLang="zh-CN" kern="0" dirty="0">
                <a:solidFill>
                  <a:srgbClr val="008080"/>
                </a:solidFill>
                <a:latin typeface="Menlo" panose="020B0609030804020204" pitchFamily="49" charset="0"/>
                <a:cs typeface="Times New Roman" panose="02020603050405020304" pitchFamily="18" charset="0"/>
              </a:rPr>
              <a:t>/&gt;</a:t>
            </a:r>
            <a:endParaRPr lang="zh-CN" altLang="zh-CN" kern="100" dirty="0">
              <a:latin typeface="Calibri" panose="020F0502020204030204" pitchFamily="34" charset="0"/>
              <a:cs typeface="Times New Roman" panose="02020603050405020304" pitchFamily="18" charset="0"/>
            </a:endParaRPr>
          </a:p>
          <a:p>
            <a:pPr marL="0" indent="0">
              <a:buNone/>
            </a:pPr>
            <a:r>
              <a:rPr lang="en-US" altLang="zh-CN" kern="0" dirty="0">
                <a:solidFill>
                  <a:srgbClr val="000000"/>
                </a:solidFill>
                <a:latin typeface="Menlo" panose="020B0609030804020204" pitchFamily="49" charset="0"/>
                <a:cs typeface="Times New Roman" panose="02020603050405020304" pitchFamily="18" charset="0"/>
              </a:rPr>
              <a:t>    </a:t>
            </a:r>
            <a:r>
              <a:rPr lang="en-US" altLang="zh-CN" kern="0" dirty="0">
                <a:solidFill>
                  <a:srgbClr val="008080"/>
                </a:solidFill>
                <a:latin typeface="Menlo" panose="020B0609030804020204" pitchFamily="49" charset="0"/>
                <a:cs typeface="Times New Roman" panose="02020603050405020304" pitchFamily="18" charset="0"/>
              </a:rPr>
              <a:t>&lt;</a:t>
            </a:r>
            <a:r>
              <a:rPr lang="en-US" altLang="zh-CN" kern="0" dirty="0" err="1">
                <a:solidFill>
                  <a:srgbClr val="3F7F7F"/>
                </a:solidFill>
                <a:latin typeface="Menlo" panose="020B0609030804020204" pitchFamily="49" charset="0"/>
                <a:cs typeface="Times New Roman" panose="02020603050405020304" pitchFamily="18" charset="0"/>
              </a:rPr>
              <a:t>contextName</a:t>
            </a:r>
            <a:r>
              <a:rPr lang="en-US" altLang="zh-CN" kern="0" dirty="0">
                <a:solidFill>
                  <a:srgbClr val="008080"/>
                </a:solidFill>
                <a:latin typeface="Menlo" panose="020B0609030804020204" pitchFamily="49" charset="0"/>
                <a:cs typeface="Times New Roman" panose="02020603050405020304" pitchFamily="18" charset="0"/>
              </a:rPr>
              <a:t>&gt;</a:t>
            </a:r>
            <a:r>
              <a:rPr lang="en-US" altLang="zh-CN" kern="0" dirty="0">
                <a:solidFill>
                  <a:srgbClr val="000000"/>
                </a:solidFill>
                <a:latin typeface="Menlo" panose="020B0609030804020204" pitchFamily="49" charset="0"/>
                <a:cs typeface="Times New Roman" panose="02020603050405020304" pitchFamily="18" charset="0"/>
              </a:rPr>
              <a:t>${</a:t>
            </a:r>
            <a:r>
              <a:rPr lang="en-US" altLang="zh-CN" kern="0" dirty="0" err="1">
                <a:solidFill>
                  <a:srgbClr val="000000"/>
                </a:solidFill>
                <a:latin typeface="Menlo" panose="020B0609030804020204" pitchFamily="49" charset="0"/>
                <a:cs typeface="Times New Roman" panose="02020603050405020304" pitchFamily="18" charset="0"/>
              </a:rPr>
              <a:t>log.context.name</a:t>
            </a:r>
            <a:r>
              <a:rPr lang="en-US" altLang="zh-CN" kern="0" dirty="0">
                <a:solidFill>
                  <a:srgbClr val="000000"/>
                </a:solidFill>
                <a:latin typeface="Menlo" panose="020B0609030804020204" pitchFamily="49" charset="0"/>
                <a:cs typeface="Times New Roman" panose="02020603050405020304" pitchFamily="18" charset="0"/>
              </a:rPr>
              <a:t>}</a:t>
            </a:r>
            <a:r>
              <a:rPr lang="en-US" altLang="zh-CN" kern="0" dirty="0">
                <a:solidFill>
                  <a:srgbClr val="008080"/>
                </a:solidFill>
                <a:latin typeface="Menlo" panose="020B0609030804020204" pitchFamily="49" charset="0"/>
                <a:cs typeface="Times New Roman" panose="02020603050405020304" pitchFamily="18" charset="0"/>
              </a:rPr>
              <a:t>&lt;/</a:t>
            </a:r>
            <a:r>
              <a:rPr lang="en-US" altLang="zh-CN" kern="0" dirty="0" err="1">
                <a:solidFill>
                  <a:srgbClr val="3F7F7F"/>
                </a:solidFill>
                <a:latin typeface="Menlo" panose="020B0609030804020204" pitchFamily="49" charset="0"/>
                <a:cs typeface="Times New Roman" panose="02020603050405020304" pitchFamily="18" charset="0"/>
              </a:rPr>
              <a:t>contextName</a:t>
            </a:r>
            <a:r>
              <a:rPr lang="en-US" altLang="zh-CN" kern="0" dirty="0">
                <a:solidFill>
                  <a:srgbClr val="008080"/>
                </a:solidFill>
                <a:latin typeface="Menlo" panose="020B0609030804020204" pitchFamily="49" charset="0"/>
                <a:cs typeface="Times New Roman" panose="02020603050405020304" pitchFamily="18" charset="0"/>
              </a:rPr>
              <a:t>&gt;</a:t>
            </a:r>
            <a:endParaRPr lang="zh-CN" altLang="zh-CN" kern="100" dirty="0">
              <a:latin typeface="Calibri" panose="020F0502020204030204" pitchFamily="34" charset="0"/>
              <a:cs typeface="Times New Roman" panose="02020603050405020304" pitchFamily="18" charset="0"/>
            </a:endParaRPr>
          </a:p>
          <a:p>
            <a:pPr marL="0" indent="0">
              <a:buNone/>
            </a:pPr>
            <a:r>
              <a:rPr lang="en-US" altLang="zh-CN" kern="0" dirty="0">
                <a:solidFill>
                  <a:srgbClr val="000000"/>
                </a:solidFill>
                <a:latin typeface="Menlo" panose="020B0609030804020204" pitchFamily="49" charset="0"/>
                <a:cs typeface="Times New Roman" panose="02020603050405020304" pitchFamily="18" charset="0"/>
              </a:rPr>
              <a:t>    </a:t>
            </a:r>
            <a:endParaRPr lang="zh-CN" altLang="zh-CN" kern="100" dirty="0">
              <a:latin typeface="Calibri" panose="020F0502020204030204" pitchFamily="34" charset="0"/>
              <a:cs typeface="Times New Roman" panose="02020603050405020304" pitchFamily="18" charset="0"/>
            </a:endParaRPr>
          </a:p>
          <a:p>
            <a:pPr marL="0" indent="0">
              <a:buNone/>
            </a:pPr>
            <a:r>
              <a:rPr lang="en-US" altLang="zh-CN" kern="0" dirty="0">
                <a:solidFill>
                  <a:srgbClr val="000000"/>
                </a:solidFill>
                <a:latin typeface="Menlo" panose="020B0609030804020204" pitchFamily="49" charset="0"/>
                <a:cs typeface="Times New Roman" panose="02020603050405020304" pitchFamily="18" charset="0"/>
              </a:rPr>
              <a:t>    </a:t>
            </a:r>
            <a:r>
              <a:rPr lang="en-US" altLang="zh-CN" kern="0" dirty="0">
                <a:solidFill>
                  <a:srgbClr val="008080"/>
                </a:solidFill>
                <a:latin typeface="Menlo" panose="020B0609030804020204" pitchFamily="49" charset="0"/>
                <a:cs typeface="Times New Roman" panose="02020603050405020304" pitchFamily="18" charset="0"/>
              </a:rPr>
              <a:t>&lt;</a:t>
            </a:r>
            <a:r>
              <a:rPr lang="en-US" altLang="zh-CN" kern="0" dirty="0" err="1">
                <a:solidFill>
                  <a:srgbClr val="3F7F7F"/>
                </a:solidFill>
                <a:latin typeface="Menlo" panose="020B0609030804020204" pitchFamily="49" charset="0"/>
                <a:cs typeface="Times New Roman" panose="02020603050405020304" pitchFamily="18" charset="0"/>
              </a:rPr>
              <a:t>appender</a:t>
            </a:r>
            <a:r>
              <a:rPr lang="en-US" altLang="zh-CN" kern="0" dirty="0">
                <a:latin typeface="Menlo" panose="020B0609030804020204" pitchFamily="49" charset="0"/>
                <a:cs typeface="Times New Roman" panose="02020603050405020304" pitchFamily="18" charset="0"/>
              </a:rPr>
              <a:t> </a:t>
            </a:r>
            <a:r>
              <a:rPr lang="en-US" altLang="zh-CN" kern="0" dirty="0">
                <a:solidFill>
                  <a:srgbClr val="7F007F"/>
                </a:solidFill>
                <a:latin typeface="Menlo" panose="020B0609030804020204" pitchFamily="49" charset="0"/>
                <a:cs typeface="Times New Roman" panose="02020603050405020304" pitchFamily="18" charset="0"/>
              </a:rPr>
              <a:t>name</a:t>
            </a:r>
            <a:r>
              <a:rPr lang="en-US" altLang="zh-CN" kern="0" dirty="0">
                <a:solidFill>
                  <a:srgbClr val="000000"/>
                </a:solidFill>
                <a:latin typeface="Menlo" panose="020B0609030804020204" pitchFamily="49" charset="0"/>
                <a:cs typeface="Times New Roman" panose="02020603050405020304" pitchFamily="18" charset="0"/>
              </a:rPr>
              <a:t>=</a:t>
            </a:r>
            <a:r>
              <a:rPr lang="en-US" altLang="zh-CN" i="1" kern="0" dirty="0">
                <a:solidFill>
                  <a:srgbClr val="2A00FF"/>
                </a:solidFill>
                <a:latin typeface="Menlo" panose="020B0609030804020204" pitchFamily="49" charset="0"/>
                <a:cs typeface="Times New Roman" panose="02020603050405020304" pitchFamily="18" charset="0"/>
              </a:rPr>
              <a:t>"STDOUT"</a:t>
            </a:r>
            <a:r>
              <a:rPr lang="en-US" altLang="zh-CN" kern="0" dirty="0">
                <a:latin typeface="Menlo" panose="020B0609030804020204" pitchFamily="49" charset="0"/>
                <a:cs typeface="Times New Roman" panose="02020603050405020304" pitchFamily="18" charset="0"/>
              </a:rPr>
              <a:t> </a:t>
            </a:r>
            <a:r>
              <a:rPr lang="en-US" altLang="zh-CN" kern="0" dirty="0">
                <a:solidFill>
                  <a:srgbClr val="7F007F"/>
                </a:solidFill>
                <a:latin typeface="Menlo" panose="020B0609030804020204" pitchFamily="49" charset="0"/>
                <a:cs typeface="Times New Roman" panose="02020603050405020304" pitchFamily="18" charset="0"/>
              </a:rPr>
              <a:t>class</a:t>
            </a:r>
            <a:r>
              <a:rPr lang="en-US" altLang="zh-CN" kern="0" dirty="0">
                <a:solidFill>
                  <a:srgbClr val="000000"/>
                </a:solidFill>
                <a:latin typeface="Menlo" panose="020B0609030804020204" pitchFamily="49" charset="0"/>
                <a:cs typeface="Times New Roman" panose="02020603050405020304" pitchFamily="18" charset="0"/>
              </a:rPr>
              <a:t>=</a:t>
            </a:r>
            <a:r>
              <a:rPr lang="en-US" altLang="zh-CN" i="1" kern="0" dirty="0">
                <a:solidFill>
                  <a:srgbClr val="2A00FF"/>
                </a:solidFill>
                <a:latin typeface="Menlo" panose="020B0609030804020204" pitchFamily="49" charset="0"/>
                <a:cs typeface="Times New Roman" panose="02020603050405020304" pitchFamily="18" charset="0"/>
              </a:rPr>
              <a:t>"</a:t>
            </a:r>
            <a:r>
              <a:rPr lang="en-US" altLang="zh-CN" i="1" kern="0" dirty="0" err="1">
                <a:solidFill>
                  <a:srgbClr val="2A00FF"/>
                </a:solidFill>
                <a:latin typeface="Menlo" panose="020B0609030804020204" pitchFamily="49" charset="0"/>
                <a:cs typeface="Times New Roman" panose="02020603050405020304" pitchFamily="18" charset="0"/>
              </a:rPr>
              <a:t>ch.qos.logback.core.ConsoleAppender</a:t>
            </a:r>
            <a:r>
              <a:rPr lang="en-US" altLang="zh-CN" i="1" kern="0" dirty="0">
                <a:solidFill>
                  <a:srgbClr val="2A00FF"/>
                </a:solidFill>
                <a:latin typeface="Menlo" panose="020B0609030804020204" pitchFamily="49" charset="0"/>
                <a:cs typeface="Times New Roman" panose="02020603050405020304" pitchFamily="18" charset="0"/>
              </a:rPr>
              <a:t>"</a:t>
            </a:r>
            <a:r>
              <a:rPr lang="en-US" altLang="zh-CN" kern="0" dirty="0">
                <a:solidFill>
                  <a:srgbClr val="008080"/>
                </a:solidFill>
                <a:latin typeface="Menlo" panose="020B0609030804020204" pitchFamily="49" charset="0"/>
                <a:cs typeface="Times New Roman" panose="02020603050405020304" pitchFamily="18" charset="0"/>
              </a:rPr>
              <a:t>&gt;</a:t>
            </a:r>
            <a:endParaRPr lang="zh-CN" altLang="zh-CN" kern="100" dirty="0">
              <a:latin typeface="Calibri" panose="020F0502020204030204" pitchFamily="34" charset="0"/>
              <a:cs typeface="Times New Roman" panose="02020603050405020304" pitchFamily="18" charset="0"/>
            </a:endParaRPr>
          </a:p>
          <a:p>
            <a:pPr marL="0" indent="0">
              <a:buNone/>
            </a:pPr>
            <a:r>
              <a:rPr lang="en-US" altLang="zh-CN" kern="0" dirty="0">
                <a:solidFill>
                  <a:srgbClr val="000000"/>
                </a:solidFill>
                <a:latin typeface="Menlo" panose="020B0609030804020204" pitchFamily="49" charset="0"/>
                <a:cs typeface="Times New Roman" panose="02020603050405020304" pitchFamily="18" charset="0"/>
              </a:rPr>
              <a:t>        </a:t>
            </a:r>
            <a:r>
              <a:rPr lang="en-US" altLang="zh-CN" kern="0" dirty="0">
                <a:solidFill>
                  <a:srgbClr val="008080"/>
                </a:solidFill>
                <a:latin typeface="Menlo" panose="020B0609030804020204" pitchFamily="49" charset="0"/>
                <a:cs typeface="Times New Roman" panose="02020603050405020304" pitchFamily="18" charset="0"/>
              </a:rPr>
              <a:t>&lt;</a:t>
            </a:r>
            <a:r>
              <a:rPr lang="en-US" altLang="zh-CN" kern="0" dirty="0">
                <a:solidFill>
                  <a:srgbClr val="3F7F7F"/>
                </a:solidFill>
                <a:latin typeface="Menlo" panose="020B0609030804020204" pitchFamily="49" charset="0"/>
                <a:cs typeface="Times New Roman" panose="02020603050405020304" pitchFamily="18" charset="0"/>
              </a:rPr>
              <a:t>encoder</a:t>
            </a:r>
            <a:r>
              <a:rPr lang="en-US" altLang="zh-CN" kern="0" dirty="0">
                <a:latin typeface="Menlo" panose="020B0609030804020204" pitchFamily="49" charset="0"/>
                <a:cs typeface="Times New Roman" panose="02020603050405020304" pitchFamily="18" charset="0"/>
              </a:rPr>
              <a:t> </a:t>
            </a:r>
            <a:r>
              <a:rPr lang="en-US" altLang="zh-CN" kern="0" dirty="0">
                <a:solidFill>
                  <a:srgbClr val="7F007F"/>
                </a:solidFill>
                <a:latin typeface="Menlo" panose="020B0609030804020204" pitchFamily="49" charset="0"/>
                <a:cs typeface="Times New Roman" panose="02020603050405020304" pitchFamily="18" charset="0"/>
              </a:rPr>
              <a:t>charset</a:t>
            </a:r>
            <a:r>
              <a:rPr lang="en-US" altLang="zh-CN" kern="0" dirty="0">
                <a:solidFill>
                  <a:srgbClr val="000000"/>
                </a:solidFill>
                <a:latin typeface="Menlo" panose="020B0609030804020204" pitchFamily="49" charset="0"/>
                <a:cs typeface="Times New Roman" panose="02020603050405020304" pitchFamily="18" charset="0"/>
              </a:rPr>
              <a:t>=</a:t>
            </a:r>
            <a:r>
              <a:rPr lang="en-US" altLang="zh-CN" i="1" kern="0" dirty="0">
                <a:solidFill>
                  <a:srgbClr val="2A00FF"/>
                </a:solidFill>
                <a:latin typeface="Menlo" panose="020B0609030804020204" pitchFamily="49" charset="0"/>
                <a:cs typeface="Times New Roman" panose="02020603050405020304" pitchFamily="18" charset="0"/>
              </a:rPr>
              <a:t>"${</a:t>
            </a:r>
            <a:r>
              <a:rPr lang="en-US" altLang="zh-CN" i="1" kern="0" dirty="0" err="1">
                <a:solidFill>
                  <a:srgbClr val="2A00FF"/>
                </a:solidFill>
                <a:latin typeface="Menlo" panose="020B0609030804020204" pitchFamily="49" charset="0"/>
                <a:cs typeface="Times New Roman" panose="02020603050405020304" pitchFamily="18" charset="0"/>
              </a:rPr>
              <a:t>log.charset</a:t>
            </a:r>
            <a:r>
              <a:rPr lang="en-US" altLang="zh-CN" i="1" kern="0" dirty="0">
                <a:solidFill>
                  <a:srgbClr val="2A00FF"/>
                </a:solidFill>
                <a:latin typeface="Menlo" panose="020B0609030804020204" pitchFamily="49" charset="0"/>
                <a:cs typeface="Times New Roman" panose="02020603050405020304" pitchFamily="18" charset="0"/>
              </a:rPr>
              <a:t>}"</a:t>
            </a:r>
            <a:r>
              <a:rPr lang="en-US" altLang="zh-CN" kern="0" dirty="0">
                <a:solidFill>
                  <a:srgbClr val="008080"/>
                </a:solidFill>
                <a:latin typeface="Menlo" panose="020B0609030804020204" pitchFamily="49" charset="0"/>
                <a:cs typeface="Times New Roman" panose="02020603050405020304" pitchFamily="18" charset="0"/>
              </a:rPr>
              <a:t>&gt;</a:t>
            </a:r>
            <a:endParaRPr lang="zh-CN" altLang="zh-CN" kern="100" dirty="0">
              <a:latin typeface="Calibri" panose="020F0502020204030204" pitchFamily="34" charset="0"/>
              <a:cs typeface="Times New Roman" panose="02020603050405020304" pitchFamily="18" charset="0"/>
            </a:endParaRPr>
          </a:p>
          <a:p>
            <a:pPr marL="0" indent="0">
              <a:buNone/>
            </a:pPr>
            <a:r>
              <a:rPr lang="en-US" altLang="zh-CN" kern="0" dirty="0">
                <a:solidFill>
                  <a:srgbClr val="000000"/>
                </a:solidFill>
                <a:latin typeface="Menlo" panose="020B0609030804020204" pitchFamily="49" charset="0"/>
                <a:cs typeface="Times New Roman" panose="02020603050405020304" pitchFamily="18" charset="0"/>
              </a:rPr>
              <a:t>            </a:t>
            </a:r>
            <a:r>
              <a:rPr lang="en-US" altLang="zh-CN" kern="0" dirty="0">
                <a:solidFill>
                  <a:srgbClr val="008080"/>
                </a:solidFill>
                <a:latin typeface="Menlo" panose="020B0609030804020204" pitchFamily="49" charset="0"/>
                <a:cs typeface="Times New Roman" panose="02020603050405020304" pitchFamily="18" charset="0"/>
              </a:rPr>
              <a:t>&lt;</a:t>
            </a:r>
            <a:r>
              <a:rPr lang="en-US" altLang="zh-CN" kern="0" dirty="0">
                <a:solidFill>
                  <a:srgbClr val="3F7F7F"/>
                </a:solidFill>
                <a:latin typeface="Menlo" panose="020B0609030804020204" pitchFamily="49" charset="0"/>
                <a:cs typeface="Times New Roman" panose="02020603050405020304" pitchFamily="18" charset="0"/>
              </a:rPr>
              <a:t>pattern</a:t>
            </a:r>
            <a:r>
              <a:rPr lang="en-US" altLang="zh-CN" kern="0" dirty="0">
                <a:solidFill>
                  <a:srgbClr val="008080"/>
                </a:solidFill>
                <a:latin typeface="Menlo" panose="020B0609030804020204" pitchFamily="49" charset="0"/>
                <a:cs typeface="Times New Roman" panose="02020603050405020304" pitchFamily="18" charset="0"/>
              </a:rPr>
              <a:t>&gt;</a:t>
            </a:r>
            <a:r>
              <a:rPr lang="en-US" altLang="zh-CN" kern="0" dirty="0">
                <a:solidFill>
                  <a:srgbClr val="000000"/>
                </a:solidFill>
                <a:latin typeface="Menlo" panose="020B0609030804020204" pitchFamily="49" charset="0"/>
                <a:cs typeface="Times New Roman" panose="02020603050405020304" pitchFamily="18" charset="0"/>
              </a:rPr>
              <a:t>${</a:t>
            </a:r>
            <a:r>
              <a:rPr lang="en-US" altLang="zh-CN" kern="0" dirty="0" err="1">
                <a:solidFill>
                  <a:srgbClr val="000000"/>
                </a:solidFill>
                <a:latin typeface="Menlo" panose="020B0609030804020204" pitchFamily="49" charset="0"/>
                <a:cs typeface="Times New Roman" panose="02020603050405020304" pitchFamily="18" charset="0"/>
              </a:rPr>
              <a:t>log.pattern</a:t>
            </a:r>
            <a:r>
              <a:rPr lang="en-US" altLang="zh-CN" kern="0" dirty="0">
                <a:solidFill>
                  <a:srgbClr val="000000"/>
                </a:solidFill>
                <a:latin typeface="Menlo" panose="020B0609030804020204" pitchFamily="49" charset="0"/>
                <a:cs typeface="Times New Roman" panose="02020603050405020304" pitchFamily="18" charset="0"/>
              </a:rPr>
              <a:t>}</a:t>
            </a:r>
            <a:r>
              <a:rPr lang="en-US" altLang="zh-CN" kern="0" dirty="0">
                <a:solidFill>
                  <a:srgbClr val="008080"/>
                </a:solidFill>
                <a:latin typeface="Menlo" panose="020B0609030804020204" pitchFamily="49" charset="0"/>
                <a:cs typeface="Times New Roman" panose="02020603050405020304" pitchFamily="18" charset="0"/>
              </a:rPr>
              <a:t>&lt;/</a:t>
            </a:r>
            <a:r>
              <a:rPr lang="en-US" altLang="zh-CN" kern="0" dirty="0">
                <a:solidFill>
                  <a:srgbClr val="3F7F7F"/>
                </a:solidFill>
                <a:latin typeface="Menlo" panose="020B0609030804020204" pitchFamily="49" charset="0"/>
                <a:cs typeface="Times New Roman" panose="02020603050405020304" pitchFamily="18" charset="0"/>
              </a:rPr>
              <a:t>pattern</a:t>
            </a:r>
            <a:r>
              <a:rPr lang="en-US" altLang="zh-CN" kern="0" dirty="0">
                <a:solidFill>
                  <a:srgbClr val="008080"/>
                </a:solidFill>
                <a:latin typeface="Menlo" panose="020B0609030804020204" pitchFamily="49" charset="0"/>
                <a:cs typeface="Times New Roman" panose="02020603050405020304" pitchFamily="18" charset="0"/>
              </a:rPr>
              <a:t>&gt;</a:t>
            </a:r>
            <a:endParaRPr lang="zh-CN" altLang="zh-CN" kern="100" dirty="0">
              <a:latin typeface="Calibri" panose="020F0502020204030204" pitchFamily="34" charset="0"/>
              <a:cs typeface="Times New Roman" panose="02020603050405020304" pitchFamily="18" charset="0"/>
            </a:endParaRPr>
          </a:p>
          <a:p>
            <a:pPr marL="0" indent="0">
              <a:buNone/>
            </a:pPr>
            <a:r>
              <a:rPr lang="en-US" altLang="zh-CN" kern="0" dirty="0">
                <a:solidFill>
                  <a:srgbClr val="000000"/>
                </a:solidFill>
                <a:latin typeface="Menlo" panose="020B0609030804020204" pitchFamily="49" charset="0"/>
                <a:cs typeface="Times New Roman" panose="02020603050405020304" pitchFamily="18" charset="0"/>
              </a:rPr>
              <a:t>        </a:t>
            </a:r>
            <a:r>
              <a:rPr lang="en-US" altLang="zh-CN" kern="0" dirty="0">
                <a:solidFill>
                  <a:srgbClr val="008080"/>
                </a:solidFill>
                <a:latin typeface="Menlo" panose="020B0609030804020204" pitchFamily="49" charset="0"/>
                <a:cs typeface="Times New Roman" panose="02020603050405020304" pitchFamily="18" charset="0"/>
              </a:rPr>
              <a:t>&lt;/</a:t>
            </a:r>
            <a:r>
              <a:rPr lang="en-US" altLang="zh-CN" kern="0" dirty="0">
                <a:solidFill>
                  <a:srgbClr val="3F7F7F"/>
                </a:solidFill>
                <a:latin typeface="Menlo" panose="020B0609030804020204" pitchFamily="49" charset="0"/>
                <a:cs typeface="Times New Roman" panose="02020603050405020304" pitchFamily="18" charset="0"/>
              </a:rPr>
              <a:t>encoder</a:t>
            </a:r>
            <a:r>
              <a:rPr lang="en-US" altLang="zh-CN" kern="0" dirty="0">
                <a:solidFill>
                  <a:srgbClr val="008080"/>
                </a:solidFill>
                <a:latin typeface="Menlo" panose="020B0609030804020204" pitchFamily="49" charset="0"/>
                <a:cs typeface="Times New Roman" panose="02020603050405020304" pitchFamily="18" charset="0"/>
              </a:rPr>
              <a:t>&gt;</a:t>
            </a:r>
            <a:endParaRPr lang="zh-CN" altLang="zh-CN" kern="100" dirty="0">
              <a:latin typeface="Calibri" panose="020F0502020204030204" pitchFamily="34" charset="0"/>
              <a:cs typeface="Times New Roman" panose="02020603050405020304" pitchFamily="18" charset="0"/>
            </a:endParaRPr>
          </a:p>
          <a:p>
            <a:pPr marL="0" indent="0">
              <a:buNone/>
            </a:pPr>
            <a:r>
              <a:rPr lang="en-US" altLang="zh-CN" kern="0" dirty="0">
                <a:solidFill>
                  <a:srgbClr val="000000"/>
                </a:solidFill>
                <a:latin typeface="Menlo" panose="020B0609030804020204" pitchFamily="49" charset="0"/>
                <a:cs typeface="Times New Roman" panose="02020603050405020304" pitchFamily="18" charset="0"/>
              </a:rPr>
              <a:t>    </a:t>
            </a:r>
            <a:r>
              <a:rPr lang="en-US" altLang="zh-CN" kern="0" dirty="0">
                <a:solidFill>
                  <a:srgbClr val="008080"/>
                </a:solidFill>
                <a:latin typeface="Menlo" panose="020B0609030804020204" pitchFamily="49" charset="0"/>
                <a:cs typeface="Times New Roman" panose="02020603050405020304" pitchFamily="18" charset="0"/>
              </a:rPr>
              <a:t>&lt;/</a:t>
            </a:r>
            <a:r>
              <a:rPr lang="en-US" altLang="zh-CN" kern="0" dirty="0" err="1">
                <a:solidFill>
                  <a:srgbClr val="3F7F7F"/>
                </a:solidFill>
                <a:latin typeface="Menlo" panose="020B0609030804020204" pitchFamily="49" charset="0"/>
                <a:cs typeface="Times New Roman" panose="02020603050405020304" pitchFamily="18" charset="0"/>
              </a:rPr>
              <a:t>appender</a:t>
            </a:r>
            <a:r>
              <a:rPr lang="en-US" altLang="zh-CN" kern="0" dirty="0">
                <a:solidFill>
                  <a:srgbClr val="008080"/>
                </a:solidFill>
                <a:latin typeface="Menlo" panose="020B0609030804020204" pitchFamily="49" charset="0"/>
                <a:cs typeface="Times New Roman" panose="02020603050405020304" pitchFamily="18" charset="0"/>
              </a:rPr>
              <a:t>&gt;</a:t>
            </a:r>
            <a:endParaRPr lang="zh-CN" altLang="zh-CN" kern="100" dirty="0">
              <a:latin typeface="Calibri" panose="020F0502020204030204" pitchFamily="34" charset="0"/>
              <a:cs typeface="Times New Roman" panose="02020603050405020304" pitchFamily="18" charset="0"/>
            </a:endParaRPr>
          </a:p>
          <a:p>
            <a:pPr marL="0" indent="0">
              <a:buNone/>
            </a:pPr>
            <a:r>
              <a:rPr lang="en-US" altLang="zh-CN" kern="0" dirty="0">
                <a:solidFill>
                  <a:srgbClr val="000000"/>
                </a:solidFill>
                <a:latin typeface="Menlo" panose="020B0609030804020204" pitchFamily="49" charset="0"/>
                <a:cs typeface="Times New Roman" panose="02020603050405020304" pitchFamily="18" charset="0"/>
              </a:rPr>
              <a:t>    </a:t>
            </a:r>
            <a:r>
              <a:rPr lang="en-US" altLang="zh-CN" kern="0" dirty="0">
                <a:solidFill>
                  <a:srgbClr val="008080"/>
                </a:solidFill>
                <a:latin typeface="Menlo" panose="020B0609030804020204" pitchFamily="49" charset="0"/>
                <a:cs typeface="Times New Roman" panose="02020603050405020304" pitchFamily="18" charset="0"/>
              </a:rPr>
              <a:t>&lt;</a:t>
            </a:r>
            <a:r>
              <a:rPr lang="en-US" altLang="zh-CN" kern="0" dirty="0">
                <a:solidFill>
                  <a:srgbClr val="3F7F7F"/>
                </a:solidFill>
                <a:latin typeface="Menlo" panose="020B0609030804020204" pitchFamily="49" charset="0"/>
                <a:cs typeface="Times New Roman" panose="02020603050405020304" pitchFamily="18" charset="0"/>
              </a:rPr>
              <a:t>logger</a:t>
            </a:r>
            <a:r>
              <a:rPr lang="en-US" altLang="zh-CN" kern="0" dirty="0">
                <a:latin typeface="Menlo" panose="020B0609030804020204" pitchFamily="49" charset="0"/>
                <a:cs typeface="Times New Roman" panose="02020603050405020304" pitchFamily="18" charset="0"/>
              </a:rPr>
              <a:t> </a:t>
            </a:r>
            <a:r>
              <a:rPr lang="en-US" altLang="zh-CN" kern="0" dirty="0">
                <a:solidFill>
                  <a:srgbClr val="7F007F"/>
                </a:solidFill>
                <a:latin typeface="Menlo" panose="020B0609030804020204" pitchFamily="49" charset="0"/>
                <a:cs typeface="Times New Roman" panose="02020603050405020304" pitchFamily="18" charset="0"/>
              </a:rPr>
              <a:t>name</a:t>
            </a:r>
            <a:r>
              <a:rPr lang="en-US" altLang="zh-CN" kern="0" dirty="0">
                <a:solidFill>
                  <a:srgbClr val="000000"/>
                </a:solidFill>
                <a:latin typeface="Menlo" panose="020B0609030804020204" pitchFamily="49" charset="0"/>
                <a:cs typeface="Times New Roman" panose="02020603050405020304" pitchFamily="18" charset="0"/>
              </a:rPr>
              <a:t>=</a:t>
            </a:r>
            <a:r>
              <a:rPr lang="en-US" altLang="zh-CN" i="1" kern="0" dirty="0">
                <a:solidFill>
                  <a:srgbClr val="2A00FF"/>
                </a:solidFill>
                <a:latin typeface="Menlo" panose="020B0609030804020204" pitchFamily="49" charset="0"/>
                <a:cs typeface="Times New Roman" panose="02020603050405020304" pitchFamily="18" charset="0"/>
              </a:rPr>
              <a:t>"</a:t>
            </a:r>
            <a:r>
              <a:rPr lang="en-US" altLang="zh-CN" i="1" kern="0" dirty="0" err="1">
                <a:solidFill>
                  <a:srgbClr val="2A00FF"/>
                </a:solidFill>
                <a:latin typeface="Menlo" panose="020B0609030804020204" pitchFamily="49" charset="0"/>
                <a:cs typeface="Times New Roman" panose="02020603050405020304" pitchFamily="18" charset="0"/>
              </a:rPr>
              <a:t>org.springframework</a:t>
            </a:r>
            <a:r>
              <a:rPr lang="en-US" altLang="zh-CN" i="1" kern="0" dirty="0">
                <a:solidFill>
                  <a:srgbClr val="2A00FF"/>
                </a:solidFill>
                <a:latin typeface="Menlo" panose="020B0609030804020204" pitchFamily="49" charset="0"/>
                <a:cs typeface="Times New Roman" panose="02020603050405020304" pitchFamily="18" charset="0"/>
              </a:rPr>
              <a:t>"</a:t>
            </a:r>
            <a:r>
              <a:rPr lang="en-US" altLang="zh-CN" kern="0" dirty="0">
                <a:latin typeface="Menlo" panose="020B0609030804020204" pitchFamily="49" charset="0"/>
                <a:cs typeface="Times New Roman" panose="02020603050405020304" pitchFamily="18" charset="0"/>
              </a:rPr>
              <a:t> </a:t>
            </a:r>
            <a:r>
              <a:rPr lang="en-US" altLang="zh-CN" kern="0" dirty="0">
                <a:solidFill>
                  <a:srgbClr val="7F007F"/>
                </a:solidFill>
                <a:latin typeface="Menlo" panose="020B0609030804020204" pitchFamily="49" charset="0"/>
                <a:cs typeface="Times New Roman" panose="02020603050405020304" pitchFamily="18" charset="0"/>
              </a:rPr>
              <a:t>level</a:t>
            </a:r>
            <a:r>
              <a:rPr lang="en-US" altLang="zh-CN" kern="0" dirty="0">
                <a:solidFill>
                  <a:srgbClr val="000000"/>
                </a:solidFill>
                <a:latin typeface="Menlo" panose="020B0609030804020204" pitchFamily="49" charset="0"/>
                <a:cs typeface="Times New Roman" panose="02020603050405020304" pitchFamily="18" charset="0"/>
              </a:rPr>
              <a:t>=</a:t>
            </a:r>
            <a:r>
              <a:rPr lang="en-US" altLang="zh-CN" i="1" kern="0" dirty="0">
                <a:solidFill>
                  <a:srgbClr val="2A00FF"/>
                </a:solidFill>
                <a:latin typeface="Menlo" panose="020B0609030804020204" pitchFamily="49" charset="0"/>
                <a:cs typeface="Times New Roman" panose="02020603050405020304" pitchFamily="18" charset="0"/>
              </a:rPr>
              <a:t>"INFO"</a:t>
            </a:r>
            <a:r>
              <a:rPr lang="en-US" altLang="zh-CN" kern="0" dirty="0">
                <a:latin typeface="Menlo" panose="020B0609030804020204" pitchFamily="49" charset="0"/>
                <a:cs typeface="Times New Roman" panose="02020603050405020304" pitchFamily="18" charset="0"/>
              </a:rPr>
              <a:t> </a:t>
            </a:r>
            <a:r>
              <a:rPr lang="en-US" altLang="zh-CN" kern="0" dirty="0">
                <a:solidFill>
                  <a:srgbClr val="008080"/>
                </a:solidFill>
                <a:latin typeface="Menlo" panose="020B0609030804020204" pitchFamily="49" charset="0"/>
                <a:cs typeface="Times New Roman" panose="02020603050405020304" pitchFamily="18" charset="0"/>
              </a:rPr>
              <a:t>/&gt;</a:t>
            </a:r>
            <a:endParaRPr lang="zh-CN" altLang="zh-CN" kern="100" dirty="0">
              <a:latin typeface="Calibri" panose="020F0502020204030204" pitchFamily="34" charset="0"/>
              <a:cs typeface="Times New Roman" panose="02020603050405020304" pitchFamily="18" charset="0"/>
            </a:endParaRPr>
          </a:p>
          <a:p>
            <a:pPr marL="0" indent="0">
              <a:buNone/>
            </a:pPr>
            <a:r>
              <a:rPr lang="en-US" altLang="zh-CN" kern="0" dirty="0">
                <a:solidFill>
                  <a:srgbClr val="000000"/>
                </a:solidFill>
                <a:latin typeface="Menlo" panose="020B0609030804020204" pitchFamily="49" charset="0"/>
                <a:cs typeface="Times New Roman" panose="02020603050405020304" pitchFamily="18" charset="0"/>
              </a:rPr>
              <a:t>    </a:t>
            </a:r>
            <a:r>
              <a:rPr lang="en-US" altLang="zh-CN" kern="0" dirty="0">
                <a:solidFill>
                  <a:srgbClr val="008080"/>
                </a:solidFill>
                <a:latin typeface="Menlo" panose="020B0609030804020204" pitchFamily="49" charset="0"/>
                <a:cs typeface="Times New Roman" panose="02020603050405020304" pitchFamily="18" charset="0"/>
              </a:rPr>
              <a:t>&lt;</a:t>
            </a:r>
            <a:r>
              <a:rPr lang="en-US" altLang="zh-CN" kern="0" dirty="0">
                <a:solidFill>
                  <a:srgbClr val="3F7F7F"/>
                </a:solidFill>
                <a:latin typeface="Menlo" panose="020B0609030804020204" pitchFamily="49" charset="0"/>
                <a:cs typeface="Times New Roman" panose="02020603050405020304" pitchFamily="18" charset="0"/>
              </a:rPr>
              <a:t>logger</a:t>
            </a:r>
            <a:r>
              <a:rPr lang="en-US" altLang="zh-CN" kern="0" dirty="0">
                <a:latin typeface="Menlo" panose="020B0609030804020204" pitchFamily="49" charset="0"/>
                <a:cs typeface="Times New Roman" panose="02020603050405020304" pitchFamily="18" charset="0"/>
              </a:rPr>
              <a:t> </a:t>
            </a:r>
            <a:r>
              <a:rPr lang="en-US" altLang="zh-CN" kern="0" dirty="0">
                <a:solidFill>
                  <a:srgbClr val="7F007F"/>
                </a:solidFill>
                <a:latin typeface="Menlo" panose="020B0609030804020204" pitchFamily="49" charset="0"/>
                <a:cs typeface="Times New Roman" panose="02020603050405020304" pitchFamily="18" charset="0"/>
              </a:rPr>
              <a:t>name</a:t>
            </a:r>
            <a:r>
              <a:rPr lang="en-US" altLang="zh-CN" kern="0" dirty="0">
                <a:solidFill>
                  <a:srgbClr val="000000"/>
                </a:solidFill>
                <a:latin typeface="Menlo" panose="020B0609030804020204" pitchFamily="49" charset="0"/>
                <a:cs typeface="Times New Roman" panose="02020603050405020304" pitchFamily="18" charset="0"/>
              </a:rPr>
              <a:t>=</a:t>
            </a:r>
            <a:r>
              <a:rPr lang="en-US" altLang="zh-CN" i="1" kern="0" dirty="0">
                <a:solidFill>
                  <a:srgbClr val="2A00FF"/>
                </a:solidFill>
                <a:latin typeface="Menlo" panose="020B0609030804020204" pitchFamily="49" charset="0"/>
                <a:cs typeface="Times New Roman" panose="02020603050405020304" pitchFamily="18" charset="0"/>
              </a:rPr>
              <a:t>"</a:t>
            </a:r>
            <a:r>
              <a:rPr lang="en-US" altLang="zh-CN" i="1" kern="0" dirty="0" err="1">
                <a:solidFill>
                  <a:srgbClr val="2A00FF"/>
                </a:solidFill>
                <a:latin typeface="Menlo" panose="020B0609030804020204" pitchFamily="49" charset="0"/>
                <a:cs typeface="Times New Roman" panose="02020603050405020304" pitchFamily="18" charset="0"/>
              </a:rPr>
              <a:t>com.zaxxer.hikari</a:t>
            </a:r>
            <a:r>
              <a:rPr lang="en-US" altLang="zh-CN" i="1" kern="0" dirty="0">
                <a:solidFill>
                  <a:srgbClr val="2A00FF"/>
                </a:solidFill>
                <a:latin typeface="Menlo" panose="020B0609030804020204" pitchFamily="49" charset="0"/>
                <a:cs typeface="Times New Roman" panose="02020603050405020304" pitchFamily="18" charset="0"/>
              </a:rPr>
              <a:t>"</a:t>
            </a:r>
            <a:r>
              <a:rPr lang="en-US" altLang="zh-CN" kern="0" dirty="0">
                <a:latin typeface="Menlo" panose="020B0609030804020204" pitchFamily="49" charset="0"/>
                <a:cs typeface="Times New Roman" panose="02020603050405020304" pitchFamily="18" charset="0"/>
              </a:rPr>
              <a:t> </a:t>
            </a:r>
            <a:r>
              <a:rPr lang="en-US" altLang="zh-CN" kern="0" dirty="0">
                <a:solidFill>
                  <a:srgbClr val="7F007F"/>
                </a:solidFill>
                <a:latin typeface="Menlo" panose="020B0609030804020204" pitchFamily="49" charset="0"/>
                <a:cs typeface="Times New Roman" panose="02020603050405020304" pitchFamily="18" charset="0"/>
              </a:rPr>
              <a:t>level</a:t>
            </a:r>
            <a:r>
              <a:rPr lang="en-US" altLang="zh-CN" kern="0" dirty="0">
                <a:solidFill>
                  <a:srgbClr val="000000"/>
                </a:solidFill>
                <a:latin typeface="Menlo" panose="020B0609030804020204" pitchFamily="49" charset="0"/>
                <a:cs typeface="Times New Roman" panose="02020603050405020304" pitchFamily="18" charset="0"/>
              </a:rPr>
              <a:t>=</a:t>
            </a:r>
            <a:r>
              <a:rPr lang="en-US" altLang="zh-CN" i="1" kern="0" dirty="0">
                <a:solidFill>
                  <a:srgbClr val="2A00FF"/>
                </a:solidFill>
                <a:latin typeface="Menlo" panose="020B0609030804020204" pitchFamily="49" charset="0"/>
                <a:cs typeface="Times New Roman" panose="02020603050405020304" pitchFamily="18" charset="0"/>
              </a:rPr>
              <a:t>"INFO"</a:t>
            </a:r>
            <a:r>
              <a:rPr lang="en-US" altLang="zh-CN" kern="0" dirty="0">
                <a:latin typeface="Menlo" panose="020B0609030804020204" pitchFamily="49" charset="0"/>
                <a:cs typeface="Times New Roman" panose="02020603050405020304" pitchFamily="18" charset="0"/>
              </a:rPr>
              <a:t> </a:t>
            </a:r>
            <a:r>
              <a:rPr lang="en-US" altLang="zh-CN" kern="0" dirty="0">
                <a:solidFill>
                  <a:srgbClr val="008080"/>
                </a:solidFill>
                <a:latin typeface="Menlo" panose="020B0609030804020204" pitchFamily="49" charset="0"/>
                <a:cs typeface="Times New Roman" panose="02020603050405020304" pitchFamily="18" charset="0"/>
              </a:rPr>
              <a:t>/&gt;</a:t>
            </a:r>
            <a:endParaRPr lang="zh-CN" altLang="zh-CN" kern="100" dirty="0">
              <a:latin typeface="Calibri" panose="020F0502020204030204" pitchFamily="34" charset="0"/>
              <a:cs typeface="Times New Roman" panose="02020603050405020304" pitchFamily="18" charset="0"/>
            </a:endParaRPr>
          </a:p>
          <a:p>
            <a:pPr marL="0" indent="0">
              <a:buNone/>
            </a:pPr>
            <a:r>
              <a:rPr lang="en-US" altLang="zh-CN" kern="0" dirty="0">
                <a:solidFill>
                  <a:srgbClr val="000000"/>
                </a:solidFill>
                <a:latin typeface="Menlo" panose="020B0609030804020204" pitchFamily="49" charset="0"/>
                <a:cs typeface="Times New Roman" panose="02020603050405020304" pitchFamily="18" charset="0"/>
              </a:rPr>
              <a:t>    </a:t>
            </a:r>
            <a:endParaRPr lang="zh-CN" altLang="zh-CN" kern="100" dirty="0">
              <a:latin typeface="Calibri" panose="020F0502020204030204" pitchFamily="34" charset="0"/>
              <a:cs typeface="Times New Roman" panose="02020603050405020304" pitchFamily="18" charset="0"/>
            </a:endParaRPr>
          </a:p>
          <a:p>
            <a:pPr marL="0" indent="0">
              <a:buNone/>
            </a:pPr>
            <a:r>
              <a:rPr lang="en-US" altLang="zh-CN" kern="0" dirty="0">
                <a:solidFill>
                  <a:srgbClr val="000000"/>
                </a:solidFill>
                <a:latin typeface="Menlo" panose="020B0609030804020204" pitchFamily="49" charset="0"/>
                <a:cs typeface="Times New Roman" panose="02020603050405020304" pitchFamily="18" charset="0"/>
              </a:rPr>
              <a:t>    </a:t>
            </a:r>
            <a:r>
              <a:rPr lang="en-US" altLang="zh-CN" kern="0" dirty="0">
                <a:solidFill>
                  <a:srgbClr val="008080"/>
                </a:solidFill>
                <a:latin typeface="Menlo" panose="020B0609030804020204" pitchFamily="49" charset="0"/>
                <a:cs typeface="Times New Roman" panose="02020603050405020304" pitchFamily="18" charset="0"/>
              </a:rPr>
              <a:t>&lt;</a:t>
            </a:r>
            <a:r>
              <a:rPr lang="en-US" altLang="zh-CN" kern="0" dirty="0">
                <a:solidFill>
                  <a:srgbClr val="3F7F7F"/>
                </a:solidFill>
                <a:latin typeface="Menlo" panose="020B0609030804020204" pitchFamily="49" charset="0"/>
                <a:cs typeface="Times New Roman" panose="02020603050405020304" pitchFamily="18" charset="0"/>
              </a:rPr>
              <a:t>root</a:t>
            </a:r>
            <a:r>
              <a:rPr lang="en-US" altLang="zh-CN" kern="0" dirty="0">
                <a:solidFill>
                  <a:srgbClr val="008080"/>
                </a:solidFill>
                <a:latin typeface="Menlo" panose="020B0609030804020204" pitchFamily="49" charset="0"/>
                <a:cs typeface="Times New Roman" panose="02020603050405020304" pitchFamily="18" charset="0"/>
              </a:rPr>
              <a:t>&gt;</a:t>
            </a:r>
            <a:endParaRPr lang="zh-CN" altLang="zh-CN" kern="100" dirty="0">
              <a:latin typeface="Calibri" panose="020F0502020204030204" pitchFamily="34" charset="0"/>
              <a:cs typeface="Times New Roman" panose="02020603050405020304" pitchFamily="18" charset="0"/>
            </a:endParaRPr>
          </a:p>
          <a:p>
            <a:pPr marL="0" indent="0">
              <a:buNone/>
            </a:pPr>
            <a:r>
              <a:rPr lang="en-US" altLang="zh-CN" kern="0" dirty="0">
                <a:solidFill>
                  <a:srgbClr val="000000"/>
                </a:solidFill>
                <a:latin typeface="Menlo" panose="020B0609030804020204" pitchFamily="49" charset="0"/>
                <a:cs typeface="Times New Roman" panose="02020603050405020304" pitchFamily="18" charset="0"/>
              </a:rPr>
              <a:t>        </a:t>
            </a:r>
            <a:r>
              <a:rPr lang="en-US" altLang="zh-CN" kern="0" dirty="0">
                <a:solidFill>
                  <a:srgbClr val="008080"/>
                </a:solidFill>
                <a:latin typeface="Menlo" panose="020B0609030804020204" pitchFamily="49" charset="0"/>
                <a:cs typeface="Times New Roman" panose="02020603050405020304" pitchFamily="18" charset="0"/>
              </a:rPr>
              <a:t>&lt;</a:t>
            </a:r>
            <a:r>
              <a:rPr lang="en-US" altLang="zh-CN" kern="0" dirty="0">
                <a:solidFill>
                  <a:srgbClr val="3F7F7F"/>
                </a:solidFill>
                <a:latin typeface="Menlo" panose="020B0609030804020204" pitchFamily="49" charset="0"/>
                <a:cs typeface="Times New Roman" panose="02020603050405020304" pitchFamily="18" charset="0"/>
              </a:rPr>
              <a:t>level</a:t>
            </a:r>
            <a:r>
              <a:rPr lang="en-US" altLang="zh-CN" kern="0" dirty="0">
                <a:latin typeface="Menlo" panose="020B0609030804020204" pitchFamily="49" charset="0"/>
                <a:cs typeface="Times New Roman" panose="02020603050405020304" pitchFamily="18" charset="0"/>
              </a:rPr>
              <a:t> </a:t>
            </a:r>
            <a:r>
              <a:rPr lang="en-US" altLang="zh-CN" kern="0" dirty="0">
                <a:solidFill>
                  <a:srgbClr val="7F007F"/>
                </a:solidFill>
                <a:latin typeface="Menlo" panose="020B0609030804020204" pitchFamily="49" charset="0"/>
                <a:cs typeface="Times New Roman" panose="02020603050405020304" pitchFamily="18" charset="0"/>
              </a:rPr>
              <a:t>value</a:t>
            </a:r>
            <a:r>
              <a:rPr lang="en-US" altLang="zh-CN" kern="0" dirty="0">
                <a:solidFill>
                  <a:srgbClr val="000000"/>
                </a:solidFill>
                <a:latin typeface="Menlo" panose="020B0609030804020204" pitchFamily="49" charset="0"/>
                <a:cs typeface="Times New Roman" panose="02020603050405020304" pitchFamily="18" charset="0"/>
              </a:rPr>
              <a:t>=</a:t>
            </a:r>
            <a:r>
              <a:rPr lang="en-US" altLang="zh-CN" i="1" kern="0" dirty="0">
                <a:solidFill>
                  <a:srgbClr val="2A00FF"/>
                </a:solidFill>
                <a:latin typeface="Menlo" panose="020B0609030804020204" pitchFamily="49" charset="0"/>
                <a:cs typeface="Times New Roman" panose="02020603050405020304" pitchFamily="18" charset="0"/>
              </a:rPr>
              <a:t>"INFO"</a:t>
            </a:r>
            <a:r>
              <a:rPr lang="en-US" altLang="zh-CN" kern="0" dirty="0">
                <a:latin typeface="Menlo" panose="020B0609030804020204" pitchFamily="49" charset="0"/>
                <a:cs typeface="Times New Roman" panose="02020603050405020304" pitchFamily="18" charset="0"/>
              </a:rPr>
              <a:t> </a:t>
            </a:r>
            <a:r>
              <a:rPr lang="en-US" altLang="zh-CN" kern="0" dirty="0">
                <a:solidFill>
                  <a:srgbClr val="008080"/>
                </a:solidFill>
                <a:latin typeface="Menlo" panose="020B0609030804020204" pitchFamily="49" charset="0"/>
                <a:cs typeface="Times New Roman" panose="02020603050405020304" pitchFamily="18" charset="0"/>
              </a:rPr>
              <a:t>/&gt;</a:t>
            </a:r>
            <a:endParaRPr lang="zh-CN" altLang="zh-CN" kern="100" dirty="0">
              <a:latin typeface="Calibri" panose="020F0502020204030204" pitchFamily="34" charset="0"/>
              <a:cs typeface="Times New Roman" panose="02020603050405020304" pitchFamily="18" charset="0"/>
            </a:endParaRPr>
          </a:p>
          <a:p>
            <a:pPr marL="0" indent="0">
              <a:buNone/>
            </a:pPr>
            <a:r>
              <a:rPr lang="en-US" altLang="zh-CN" kern="0" dirty="0">
                <a:solidFill>
                  <a:srgbClr val="000000"/>
                </a:solidFill>
                <a:latin typeface="Menlo" panose="020B0609030804020204" pitchFamily="49" charset="0"/>
                <a:cs typeface="Times New Roman" panose="02020603050405020304" pitchFamily="18" charset="0"/>
              </a:rPr>
              <a:t>        </a:t>
            </a:r>
            <a:r>
              <a:rPr lang="en-US" altLang="zh-CN" kern="0" dirty="0">
                <a:solidFill>
                  <a:srgbClr val="008080"/>
                </a:solidFill>
                <a:latin typeface="Menlo" panose="020B0609030804020204" pitchFamily="49" charset="0"/>
                <a:cs typeface="Times New Roman" panose="02020603050405020304" pitchFamily="18" charset="0"/>
              </a:rPr>
              <a:t>&lt;</a:t>
            </a:r>
            <a:r>
              <a:rPr lang="en-US" altLang="zh-CN" kern="0" dirty="0" err="1">
                <a:solidFill>
                  <a:srgbClr val="3F7F7F"/>
                </a:solidFill>
                <a:latin typeface="Menlo" panose="020B0609030804020204" pitchFamily="49" charset="0"/>
                <a:cs typeface="Times New Roman" panose="02020603050405020304" pitchFamily="18" charset="0"/>
              </a:rPr>
              <a:t>appender</a:t>
            </a:r>
            <a:r>
              <a:rPr lang="en-US" altLang="zh-CN" kern="0" dirty="0">
                <a:solidFill>
                  <a:srgbClr val="3F7F7F"/>
                </a:solidFill>
                <a:latin typeface="Menlo" panose="020B0609030804020204" pitchFamily="49" charset="0"/>
                <a:cs typeface="Times New Roman" panose="02020603050405020304" pitchFamily="18" charset="0"/>
              </a:rPr>
              <a:t>-ref</a:t>
            </a:r>
            <a:r>
              <a:rPr lang="en-US" altLang="zh-CN" kern="0" dirty="0">
                <a:latin typeface="Menlo" panose="020B0609030804020204" pitchFamily="49" charset="0"/>
                <a:cs typeface="Times New Roman" panose="02020603050405020304" pitchFamily="18" charset="0"/>
              </a:rPr>
              <a:t> </a:t>
            </a:r>
            <a:r>
              <a:rPr lang="en-US" altLang="zh-CN" kern="0" dirty="0">
                <a:solidFill>
                  <a:srgbClr val="7F007F"/>
                </a:solidFill>
                <a:latin typeface="Menlo" panose="020B0609030804020204" pitchFamily="49" charset="0"/>
                <a:cs typeface="Times New Roman" panose="02020603050405020304" pitchFamily="18" charset="0"/>
              </a:rPr>
              <a:t>ref</a:t>
            </a:r>
            <a:r>
              <a:rPr lang="en-US" altLang="zh-CN" kern="0" dirty="0">
                <a:solidFill>
                  <a:srgbClr val="000000"/>
                </a:solidFill>
                <a:latin typeface="Menlo" panose="020B0609030804020204" pitchFamily="49" charset="0"/>
                <a:cs typeface="Times New Roman" panose="02020603050405020304" pitchFamily="18" charset="0"/>
              </a:rPr>
              <a:t>=</a:t>
            </a:r>
            <a:r>
              <a:rPr lang="en-US" altLang="zh-CN" i="1" kern="0" dirty="0">
                <a:solidFill>
                  <a:srgbClr val="2A00FF"/>
                </a:solidFill>
                <a:latin typeface="Menlo" panose="020B0609030804020204" pitchFamily="49" charset="0"/>
                <a:cs typeface="Times New Roman" panose="02020603050405020304" pitchFamily="18" charset="0"/>
              </a:rPr>
              <a:t>"STDOUT"</a:t>
            </a:r>
            <a:r>
              <a:rPr lang="en-US" altLang="zh-CN" kern="0" dirty="0">
                <a:latin typeface="Menlo" panose="020B0609030804020204" pitchFamily="49" charset="0"/>
                <a:cs typeface="Times New Roman" panose="02020603050405020304" pitchFamily="18" charset="0"/>
              </a:rPr>
              <a:t> </a:t>
            </a:r>
            <a:r>
              <a:rPr lang="en-US" altLang="zh-CN" kern="0" dirty="0">
                <a:solidFill>
                  <a:srgbClr val="008080"/>
                </a:solidFill>
                <a:latin typeface="Menlo" panose="020B0609030804020204" pitchFamily="49" charset="0"/>
                <a:cs typeface="Times New Roman" panose="02020603050405020304" pitchFamily="18" charset="0"/>
              </a:rPr>
              <a:t>/&gt;</a:t>
            </a:r>
            <a:endParaRPr lang="zh-CN" altLang="zh-CN" kern="100" dirty="0">
              <a:latin typeface="Calibri" panose="020F0502020204030204" pitchFamily="34" charset="0"/>
              <a:cs typeface="Times New Roman" panose="02020603050405020304" pitchFamily="18" charset="0"/>
            </a:endParaRPr>
          </a:p>
          <a:p>
            <a:pPr marL="0" indent="0">
              <a:buNone/>
            </a:pPr>
            <a:r>
              <a:rPr lang="en-US" altLang="zh-CN" kern="0" dirty="0">
                <a:solidFill>
                  <a:srgbClr val="000000"/>
                </a:solidFill>
                <a:latin typeface="Menlo" panose="020B0609030804020204" pitchFamily="49" charset="0"/>
                <a:cs typeface="Times New Roman" panose="02020603050405020304" pitchFamily="18" charset="0"/>
              </a:rPr>
              <a:t>    </a:t>
            </a:r>
            <a:r>
              <a:rPr lang="en-US" altLang="zh-CN" kern="0" dirty="0">
                <a:solidFill>
                  <a:srgbClr val="008080"/>
                </a:solidFill>
                <a:latin typeface="Menlo" panose="020B0609030804020204" pitchFamily="49" charset="0"/>
                <a:cs typeface="Times New Roman" panose="02020603050405020304" pitchFamily="18" charset="0"/>
              </a:rPr>
              <a:t>&lt;/</a:t>
            </a:r>
            <a:r>
              <a:rPr lang="en-US" altLang="zh-CN" kern="0" dirty="0">
                <a:solidFill>
                  <a:srgbClr val="3F7F7F"/>
                </a:solidFill>
                <a:latin typeface="Menlo" panose="020B0609030804020204" pitchFamily="49" charset="0"/>
                <a:cs typeface="Times New Roman" panose="02020603050405020304" pitchFamily="18" charset="0"/>
              </a:rPr>
              <a:t>root</a:t>
            </a:r>
            <a:r>
              <a:rPr lang="en-US" altLang="zh-CN" kern="0" dirty="0">
                <a:solidFill>
                  <a:srgbClr val="008080"/>
                </a:solidFill>
                <a:latin typeface="Menlo" panose="020B0609030804020204" pitchFamily="49" charset="0"/>
                <a:cs typeface="Times New Roman" panose="02020603050405020304" pitchFamily="18" charset="0"/>
              </a:rPr>
              <a:t>&gt;</a:t>
            </a:r>
            <a:endParaRPr lang="zh-CN" altLang="zh-CN" kern="100" dirty="0">
              <a:latin typeface="Calibri" panose="020F0502020204030204" pitchFamily="34" charset="0"/>
              <a:cs typeface="Times New Roman" panose="02020603050405020304" pitchFamily="18" charset="0"/>
            </a:endParaRPr>
          </a:p>
          <a:p>
            <a:pPr marL="0" indent="0">
              <a:lnSpc>
                <a:spcPts val="2100"/>
              </a:lnSpc>
              <a:spcBef>
                <a:spcPts val="1125"/>
              </a:spcBef>
              <a:spcAft>
                <a:spcPts val="1125"/>
              </a:spcAft>
              <a:buNone/>
            </a:pPr>
            <a:r>
              <a:rPr lang="en-US" altLang="zh-CN" dirty="0">
                <a:solidFill>
                  <a:srgbClr val="008080"/>
                </a:solidFill>
                <a:latin typeface="Menlo" panose="020B0609030804020204" pitchFamily="49" charset="0"/>
                <a:cs typeface="宋体" panose="02010600030101010101" pitchFamily="2" charset="-122"/>
              </a:rPr>
              <a:t>&lt;/</a:t>
            </a:r>
            <a:r>
              <a:rPr lang="en-US" altLang="zh-CN" dirty="0">
                <a:solidFill>
                  <a:srgbClr val="3F7F7F"/>
                </a:solidFill>
                <a:latin typeface="Menlo" panose="020B0609030804020204" pitchFamily="49" charset="0"/>
                <a:cs typeface="宋体" panose="02010600030101010101" pitchFamily="2" charset="-122"/>
              </a:rPr>
              <a:t>configuration</a:t>
            </a:r>
            <a:r>
              <a:rPr lang="en-US" altLang="zh-CN" dirty="0">
                <a:solidFill>
                  <a:srgbClr val="008080"/>
                </a:solidFill>
                <a:latin typeface="Menlo" panose="020B0609030804020204" pitchFamily="49" charset="0"/>
                <a:cs typeface="宋体" panose="02010600030101010101" pitchFamily="2" charset="-122"/>
              </a:rPr>
              <a:t>&gt;</a:t>
            </a:r>
            <a:endParaRPr lang="zh-CN" altLang="zh-CN" sz="4000" dirty="0">
              <a:latin typeface="宋体" panose="02010600030101010101" pitchFamily="2" charset="-122"/>
              <a:cs typeface="宋体" panose="02010600030101010101" pitchFamily="2" charset="-122"/>
            </a:endParaRPr>
          </a:p>
          <a:p>
            <a:pPr marL="0" indent="0">
              <a:lnSpc>
                <a:spcPct val="150000"/>
              </a:lnSpc>
              <a:spcBef>
                <a:spcPts val="1125"/>
              </a:spcBef>
              <a:spcAft>
                <a:spcPts val="1125"/>
              </a:spcAft>
              <a:buNone/>
            </a:pPr>
            <a:endParaRPr lang="zh-CN" altLang="zh-CN" dirty="0"/>
          </a:p>
        </p:txBody>
      </p:sp>
    </p:spTree>
    <p:extLst>
      <p:ext uri="{BB962C8B-B14F-4D97-AF65-F5344CB8AC3E}">
        <p14:creationId xmlns:p14="http://schemas.microsoft.com/office/powerpoint/2010/main" val="31193193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zh-CN" b="1" dirty="0"/>
              <a:t>什么是</a:t>
            </a:r>
            <a:r>
              <a:rPr lang="en-US" altLang="zh-CN" b="1" dirty="0" err="1"/>
              <a:t>Sharding</a:t>
            </a:r>
            <a:r>
              <a:rPr lang="en-US" altLang="zh-CN" b="1" dirty="0"/>
              <a:t>-JDBC</a:t>
            </a:r>
            <a:endParaRPr lang="zh-CN" altLang="zh-CN" dirty="0"/>
          </a:p>
        </p:txBody>
      </p:sp>
      <p:sp>
        <p:nvSpPr>
          <p:cNvPr id="3" name="内容占位符 2"/>
          <p:cNvSpPr>
            <a:spLocks noGrp="1"/>
          </p:cNvSpPr>
          <p:nvPr>
            <p:ph idx="1"/>
          </p:nvPr>
        </p:nvSpPr>
        <p:spPr/>
        <p:txBody>
          <a:bodyPr>
            <a:normAutofit/>
          </a:bodyPr>
          <a:lstStyle/>
          <a:p>
            <a:pPr indent="228600">
              <a:lnSpc>
                <a:spcPct val="150000"/>
              </a:lnSpc>
              <a:spcBef>
                <a:spcPts val="1125"/>
              </a:spcBef>
              <a:spcAft>
                <a:spcPts val="1125"/>
              </a:spcAft>
            </a:pPr>
            <a:r>
              <a:rPr lang="zh-CN" altLang="en-US" sz="2400" dirty="0">
                <a:latin typeface="宋体"/>
                <a:cs typeface="宋体"/>
              </a:rPr>
              <a:t>在介绍</a:t>
            </a:r>
            <a:r>
              <a:rPr lang="en" altLang="zh-CN" sz="2400" dirty="0" err="1">
                <a:latin typeface="宋体"/>
                <a:cs typeface="宋体"/>
              </a:rPr>
              <a:t>Sharding</a:t>
            </a:r>
            <a:r>
              <a:rPr lang="en" altLang="zh-CN" sz="2400" dirty="0">
                <a:latin typeface="宋体"/>
                <a:cs typeface="宋体"/>
              </a:rPr>
              <a:t>-JDBC</a:t>
            </a:r>
            <a:r>
              <a:rPr lang="zh-CN" altLang="en-US" sz="2400" dirty="0">
                <a:latin typeface="宋体"/>
                <a:cs typeface="宋体"/>
              </a:rPr>
              <a:t>之前，我们需要先说明下</a:t>
            </a:r>
            <a:r>
              <a:rPr lang="en" altLang="zh-CN" sz="2400" dirty="0" err="1">
                <a:latin typeface="宋体"/>
                <a:cs typeface="宋体"/>
              </a:rPr>
              <a:t>Sharding</a:t>
            </a:r>
            <a:r>
              <a:rPr lang="en" altLang="zh-CN" sz="2400" dirty="0">
                <a:latin typeface="宋体"/>
                <a:cs typeface="宋体"/>
              </a:rPr>
              <a:t>-Sphere</a:t>
            </a:r>
            <a:r>
              <a:rPr lang="zh-CN" altLang="en" sz="2400" dirty="0">
                <a:latin typeface="宋体"/>
                <a:cs typeface="宋体"/>
              </a:rPr>
              <a:t>。</a:t>
            </a:r>
          </a:p>
          <a:p>
            <a:pPr indent="228600">
              <a:lnSpc>
                <a:spcPct val="150000"/>
              </a:lnSpc>
              <a:spcBef>
                <a:spcPts val="1125"/>
              </a:spcBef>
              <a:spcAft>
                <a:spcPts val="1125"/>
              </a:spcAft>
            </a:pPr>
            <a:r>
              <a:rPr lang="en" altLang="zh-CN" sz="2400" dirty="0" err="1">
                <a:latin typeface="宋体"/>
                <a:cs typeface="宋体"/>
              </a:rPr>
              <a:t>Sharding</a:t>
            </a:r>
            <a:r>
              <a:rPr lang="en" altLang="zh-CN" sz="2400" dirty="0">
                <a:latin typeface="宋体"/>
                <a:cs typeface="宋体"/>
              </a:rPr>
              <a:t>-Sphere</a:t>
            </a:r>
            <a:r>
              <a:rPr lang="zh-CN" altLang="en-US" sz="2400" dirty="0">
                <a:latin typeface="宋体"/>
                <a:cs typeface="宋体"/>
              </a:rPr>
              <a:t>是一套开源的分布式数据库中间件解决方案组成的生态圈，它由</a:t>
            </a:r>
            <a:r>
              <a:rPr lang="en" altLang="zh-CN" sz="2400" dirty="0" err="1">
                <a:latin typeface="宋体"/>
                <a:cs typeface="宋体"/>
              </a:rPr>
              <a:t>Sharding</a:t>
            </a:r>
            <a:r>
              <a:rPr lang="en" altLang="zh-CN" sz="2400" dirty="0">
                <a:latin typeface="宋体"/>
                <a:cs typeface="宋体"/>
              </a:rPr>
              <a:t>-JDBC</a:t>
            </a:r>
            <a:r>
              <a:rPr lang="zh-CN" altLang="en" sz="2400" dirty="0">
                <a:latin typeface="宋体"/>
                <a:cs typeface="宋体"/>
              </a:rPr>
              <a:t>、</a:t>
            </a:r>
            <a:r>
              <a:rPr lang="en" altLang="zh-CN" sz="2400" dirty="0" err="1">
                <a:latin typeface="宋体"/>
                <a:cs typeface="宋体"/>
              </a:rPr>
              <a:t>Sharding</a:t>
            </a:r>
            <a:r>
              <a:rPr lang="en" altLang="zh-CN" sz="2400" dirty="0">
                <a:latin typeface="宋体"/>
                <a:cs typeface="宋体"/>
              </a:rPr>
              <a:t>-Proxy</a:t>
            </a:r>
            <a:r>
              <a:rPr lang="zh-CN" altLang="en-US" sz="2400" dirty="0">
                <a:latin typeface="宋体"/>
                <a:cs typeface="宋体"/>
              </a:rPr>
              <a:t>和</a:t>
            </a:r>
            <a:r>
              <a:rPr lang="en" altLang="zh-CN" sz="2400" dirty="0" err="1">
                <a:latin typeface="宋体"/>
                <a:cs typeface="宋体"/>
              </a:rPr>
              <a:t>Sharding</a:t>
            </a:r>
            <a:r>
              <a:rPr lang="en" altLang="zh-CN" sz="2400" dirty="0">
                <a:latin typeface="宋体"/>
                <a:cs typeface="宋体"/>
              </a:rPr>
              <a:t>-Sidecar</a:t>
            </a:r>
            <a:r>
              <a:rPr lang="zh-CN" altLang="en" sz="2400" dirty="0">
                <a:latin typeface="宋体"/>
                <a:cs typeface="宋体"/>
              </a:rPr>
              <a:t>（</a:t>
            </a:r>
            <a:r>
              <a:rPr lang="zh-CN" altLang="en-US" sz="2400" dirty="0">
                <a:latin typeface="宋体"/>
                <a:cs typeface="宋体"/>
              </a:rPr>
              <a:t>计划中）这</a:t>
            </a:r>
            <a:r>
              <a:rPr lang="en-US" altLang="zh-CN" sz="2400" dirty="0">
                <a:latin typeface="宋体"/>
                <a:cs typeface="宋体"/>
              </a:rPr>
              <a:t>3</a:t>
            </a:r>
            <a:r>
              <a:rPr lang="zh-CN" altLang="en-US" sz="2400" dirty="0">
                <a:latin typeface="宋体"/>
                <a:cs typeface="宋体"/>
              </a:rPr>
              <a:t>款相互独立的产品组成。他们均提供标准化的数据分片、分布式事务和数据库治理功能，可适用于如</a:t>
            </a:r>
            <a:r>
              <a:rPr lang="en" altLang="zh-CN" sz="2400" dirty="0">
                <a:latin typeface="宋体"/>
                <a:cs typeface="宋体"/>
              </a:rPr>
              <a:t>Java</a:t>
            </a:r>
            <a:r>
              <a:rPr lang="zh-CN" altLang="en-US" sz="2400" dirty="0">
                <a:latin typeface="宋体"/>
                <a:cs typeface="宋体"/>
              </a:rPr>
              <a:t>同构、异构语言、容器、云原生等各种多样化的应用场景。</a:t>
            </a:r>
            <a:endParaRPr lang="zh-CN" altLang="zh-CN" sz="2400" dirty="0">
              <a:effectLst/>
              <a:latin typeface="宋体"/>
              <a:cs typeface="宋体"/>
            </a:endParaRPr>
          </a:p>
        </p:txBody>
      </p:sp>
    </p:spTree>
    <p:extLst>
      <p:ext uri="{BB962C8B-B14F-4D97-AF65-F5344CB8AC3E}">
        <p14:creationId xmlns:p14="http://schemas.microsoft.com/office/powerpoint/2010/main" val="20733316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en-US" altLang="zh-CN" dirty="0" err="1">
                <a:latin typeface="微软雅黑" pitchFamily="34" charset="-122"/>
                <a:ea typeface="微软雅黑" pitchFamily="34" charset="-122"/>
              </a:rPr>
              <a:t>SpringBoot+ShardingJDBC</a:t>
            </a:r>
            <a:endParaRPr lang="zh-CN" altLang="en-US" dirty="0">
              <a:latin typeface="微软雅黑" pitchFamily="34" charset="-122"/>
              <a:ea typeface="微软雅黑" pitchFamily="34" charset="-122"/>
            </a:endParaRPr>
          </a:p>
        </p:txBody>
      </p:sp>
      <p:sp>
        <p:nvSpPr>
          <p:cNvPr id="3" name="副标题 2"/>
          <p:cNvSpPr>
            <a:spLocks noGrp="1"/>
          </p:cNvSpPr>
          <p:nvPr>
            <p:ph type="subTitle" idx="1"/>
          </p:nvPr>
        </p:nvSpPr>
        <p:spPr/>
        <p:txBody>
          <a:bodyPr>
            <a:normAutofit/>
          </a:bodyPr>
          <a:lstStyle/>
          <a:p>
            <a:endParaRPr lang="en-US" altLang="zh-CN" sz="2800" dirty="0">
              <a:latin typeface="微软雅黑" pitchFamily="34" charset="-122"/>
              <a:ea typeface="微软雅黑" pitchFamily="34" charset="-122"/>
            </a:endParaRPr>
          </a:p>
          <a:p>
            <a:r>
              <a:rPr lang="zh-CN" altLang="en-US" sz="2800" dirty="0">
                <a:latin typeface="微软雅黑" pitchFamily="34" charset="-122"/>
                <a:ea typeface="微软雅黑" pitchFamily="34" charset="-122"/>
              </a:rPr>
              <a:t>讲师：</a:t>
            </a:r>
            <a:r>
              <a:rPr lang="en-US" altLang="zh-CN" sz="2800" dirty="0">
                <a:latin typeface="微软雅黑" pitchFamily="34" charset="-122"/>
                <a:ea typeface="微软雅黑" pitchFamily="34" charset="-122"/>
              </a:rPr>
              <a:t>Andy</a:t>
            </a:r>
          </a:p>
          <a:p>
            <a:endParaRPr lang="en-US" altLang="zh-CN" sz="2800" dirty="0">
              <a:latin typeface="微软雅黑" pitchFamily="34" charset="-122"/>
              <a:ea typeface="微软雅黑" pitchFamily="34" charset="-122"/>
            </a:endParaRPr>
          </a:p>
        </p:txBody>
      </p:sp>
    </p:spTree>
    <p:extLst>
      <p:ext uri="{BB962C8B-B14F-4D97-AF65-F5344CB8AC3E}">
        <p14:creationId xmlns:p14="http://schemas.microsoft.com/office/powerpoint/2010/main" val="221158645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默认数据源</a:t>
            </a:r>
            <a:endParaRPr lang="zh-CN" altLang="zh-CN" dirty="0"/>
          </a:p>
        </p:txBody>
      </p:sp>
      <p:sp>
        <p:nvSpPr>
          <p:cNvPr id="3" name="内容占位符 2"/>
          <p:cNvSpPr>
            <a:spLocks noGrp="1"/>
          </p:cNvSpPr>
          <p:nvPr>
            <p:ph idx="1"/>
          </p:nvPr>
        </p:nvSpPr>
        <p:spPr/>
        <p:txBody>
          <a:bodyPr>
            <a:normAutofit/>
          </a:bodyPr>
          <a:lstStyle/>
          <a:p>
            <a:r>
              <a:rPr lang="zh-CN" altLang="zh-CN" sz="2400" dirty="0"/>
              <a:t>有些情况下，我们某些表并</a:t>
            </a:r>
            <a:r>
              <a:rPr lang="zh-CN" altLang="en-US" sz="2400" dirty="0"/>
              <a:t>不</a:t>
            </a:r>
            <a:r>
              <a:rPr lang="zh-CN" altLang="zh-CN" sz="2400" dirty="0"/>
              <a:t>需要进行分表分库，如果没有进行配置的话，那么就会报错，这时候应该怎么办呢？默认数据源就是在为解决这种情况而产生的。</a:t>
            </a:r>
          </a:p>
          <a:p>
            <a:pPr>
              <a:lnSpc>
                <a:spcPct val="150000"/>
              </a:lnSpc>
              <a:spcBef>
                <a:spcPts val="1125"/>
              </a:spcBef>
              <a:spcAft>
                <a:spcPts val="1125"/>
              </a:spcAft>
            </a:pPr>
            <a:endParaRPr lang="zh-CN" altLang="zh-CN" sz="2400" dirty="0">
              <a:latin typeface="宋体" panose="02010600030101010101" pitchFamily="2" charset="-122"/>
              <a:cs typeface="宋体" panose="02010600030101010101" pitchFamily="2" charset="-122"/>
            </a:endParaRPr>
          </a:p>
          <a:p>
            <a:endParaRPr lang="zh-CN" altLang="zh-CN" sz="2400" dirty="0"/>
          </a:p>
        </p:txBody>
      </p:sp>
    </p:spTree>
    <p:extLst>
      <p:ext uri="{BB962C8B-B14F-4D97-AF65-F5344CB8AC3E}">
        <p14:creationId xmlns:p14="http://schemas.microsoft.com/office/powerpoint/2010/main" val="153373462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zh-CN" sz="2400" b="1" dirty="0"/>
              <a:t>一、只有部分数据库分库分表，是否需要将不分库分表的表也配置在分片规则中？</a:t>
            </a:r>
            <a:endParaRPr lang="zh-CN" altLang="zh-CN" sz="2400" dirty="0"/>
          </a:p>
        </p:txBody>
      </p:sp>
      <p:sp>
        <p:nvSpPr>
          <p:cNvPr id="3" name="内容占位符 2"/>
          <p:cNvSpPr>
            <a:spLocks noGrp="1"/>
          </p:cNvSpPr>
          <p:nvPr>
            <p:ph idx="1"/>
          </p:nvPr>
        </p:nvSpPr>
        <p:spPr/>
        <p:txBody>
          <a:bodyPr>
            <a:normAutofit fontScale="85000" lnSpcReduction="10000"/>
          </a:bodyPr>
          <a:lstStyle/>
          <a:p>
            <a:pPr>
              <a:lnSpc>
                <a:spcPct val="150000"/>
              </a:lnSpc>
              <a:spcBef>
                <a:spcPts val="1125"/>
              </a:spcBef>
              <a:spcAft>
                <a:spcPts val="1125"/>
              </a:spcAft>
            </a:pPr>
            <a:r>
              <a:rPr lang="zh-CN" altLang="zh-CN" sz="2400" dirty="0">
                <a:solidFill>
                  <a:srgbClr val="404040"/>
                </a:solidFill>
                <a:latin typeface="宋体" panose="02010600030101010101" pitchFamily="2" charset="-122"/>
                <a:ea typeface="微软雅黑" panose="020B0503020204020204" pitchFamily="34" charset="-122"/>
                <a:cs typeface="宋体" panose="02010600030101010101" pitchFamily="2" charset="-122"/>
              </a:rPr>
              <a:t>我们有些表如果不需要进行分库分表的话，比如配置表</a:t>
            </a:r>
            <a:r>
              <a:rPr lang="en-US" altLang="zh-CN" sz="2400" dirty="0">
                <a:solidFill>
                  <a:srgbClr val="404040"/>
                </a:solidFill>
                <a:latin typeface="宋体" panose="02010600030101010101" pitchFamily="2" charset="-122"/>
                <a:ea typeface="微软雅黑" panose="020B0503020204020204" pitchFamily="34" charset="-122"/>
                <a:cs typeface="宋体" panose="02010600030101010101" pitchFamily="2" charset="-122"/>
              </a:rPr>
              <a:t>config</a:t>
            </a:r>
            <a:r>
              <a:rPr lang="zh-CN" altLang="zh-CN" sz="2400" dirty="0">
                <a:solidFill>
                  <a:srgbClr val="404040"/>
                </a:solidFill>
                <a:latin typeface="宋体" panose="02010600030101010101" pitchFamily="2" charset="-122"/>
                <a:ea typeface="微软雅黑" panose="020B0503020204020204" pitchFamily="34" charset="-122"/>
                <a:cs typeface="宋体" panose="02010600030101010101" pitchFamily="2" charset="-122"/>
              </a:rPr>
              <a:t>，那么是否需要进行配置呢？先看下官方的回答：</a:t>
            </a:r>
            <a:endParaRPr lang="zh-CN" altLang="zh-CN" dirty="0">
              <a:latin typeface="宋体" panose="02010600030101010101" pitchFamily="2" charset="-122"/>
              <a:cs typeface="宋体" panose="02010600030101010101" pitchFamily="2" charset="-122"/>
            </a:endParaRPr>
          </a:p>
          <a:p>
            <a:pPr indent="266700">
              <a:lnSpc>
                <a:spcPct val="150000"/>
              </a:lnSpc>
            </a:pPr>
            <a:r>
              <a:rPr lang="zh-CN" altLang="zh-CN" sz="2400" kern="100" dirty="0">
                <a:solidFill>
                  <a:srgbClr val="404040"/>
                </a:solidFill>
                <a:latin typeface="Calibri" panose="020F0502020204030204" pitchFamily="34" charset="0"/>
                <a:ea typeface="微软雅黑" panose="020B0503020204020204" pitchFamily="34" charset="-122"/>
                <a:cs typeface="Times New Roman" panose="02020603050405020304" pitchFamily="18" charset="0"/>
              </a:rPr>
              <a:t>是的。因为</a:t>
            </a:r>
            <a:r>
              <a:rPr lang="en-US" altLang="zh-CN" sz="2400" kern="100" dirty="0" err="1">
                <a:solidFill>
                  <a:srgbClr val="404040"/>
                </a:solidFill>
                <a:latin typeface="Calibri" panose="020F0502020204030204" pitchFamily="34" charset="0"/>
                <a:ea typeface="微软雅黑" panose="020B0503020204020204" pitchFamily="34" charset="-122"/>
                <a:cs typeface="Times New Roman" panose="02020603050405020304" pitchFamily="18" charset="0"/>
              </a:rPr>
              <a:t>Sharding</a:t>
            </a:r>
            <a:r>
              <a:rPr lang="en-US" altLang="zh-CN" sz="2400" kern="100" dirty="0">
                <a:solidFill>
                  <a:srgbClr val="404040"/>
                </a:solidFill>
                <a:latin typeface="Calibri" panose="020F0502020204030204" pitchFamily="34" charset="0"/>
                <a:ea typeface="微软雅黑" panose="020B0503020204020204" pitchFamily="34" charset="-122"/>
                <a:cs typeface="Times New Roman" panose="02020603050405020304" pitchFamily="18" charset="0"/>
              </a:rPr>
              <a:t>-JDBC</a:t>
            </a:r>
            <a:r>
              <a:rPr lang="zh-CN" altLang="zh-CN" sz="2400" kern="100" dirty="0">
                <a:solidFill>
                  <a:srgbClr val="404040"/>
                </a:solidFill>
                <a:latin typeface="Calibri" panose="020F0502020204030204" pitchFamily="34" charset="0"/>
                <a:ea typeface="微软雅黑" panose="020B0503020204020204" pitchFamily="34" charset="-122"/>
                <a:cs typeface="Times New Roman" panose="02020603050405020304" pitchFamily="18" charset="0"/>
              </a:rPr>
              <a:t>是将多个数据源合并为一个统一的逻辑数据源。因此即使不分库分表的部分，不配置分片规则</a:t>
            </a:r>
            <a:r>
              <a:rPr lang="en-US" altLang="zh-CN" sz="2400" kern="100" dirty="0" err="1">
                <a:solidFill>
                  <a:srgbClr val="404040"/>
                </a:solidFill>
                <a:latin typeface="Calibri" panose="020F0502020204030204" pitchFamily="34" charset="0"/>
                <a:ea typeface="微软雅黑" panose="020B0503020204020204" pitchFamily="34" charset="-122"/>
                <a:cs typeface="Times New Roman" panose="02020603050405020304" pitchFamily="18" charset="0"/>
              </a:rPr>
              <a:t>Sharding</a:t>
            </a:r>
            <a:r>
              <a:rPr lang="en-US" altLang="zh-CN" sz="2400" kern="100" dirty="0">
                <a:solidFill>
                  <a:srgbClr val="404040"/>
                </a:solidFill>
                <a:latin typeface="Calibri" panose="020F0502020204030204" pitchFamily="34" charset="0"/>
                <a:ea typeface="微软雅黑" panose="020B0503020204020204" pitchFamily="34" charset="-122"/>
                <a:cs typeface="Times New Roman" panose="02020603050405020304" pitchFamily="18" charset="0"/>
              </a:rPr>
              <a:t>-JDBC</a:t>
            </a:r>
            <a:r>
              <a:rPr lang="zh-CN" altLang="zh-CN" sz="2400" kern="100" dirty="0">
                <a:solidFill>
                  <a:srgbClr val="404040"/>
                </a:solidFill>
                <a:latin typeface="Calibri" panose="020F0502020204030204" pitchFamily="34" charset="0"/>
                <a:ea typeface="微软雅黑" panose="020B0503020204020204" pitchFamily="34" charset="-122"/>
                <a:cs typeface="Times New Roman" panose="02020603050405020304" pitchFamily="18" charset="0"/>
              </a:rPr>
              <a:t>即无法精确的断定应该路由至哪个数据源。 但是</a:t>
            </a:r>
            <a:r>
              <a:rPr lang="en-US" altLang="zh-CN" sz="2400" kern="100" dirty="0" err="1">
                <a:solidFill>
                  <a:srgbClr val="404040"/>
                </a:solidFill>
                <a:latin typeface="Calibri" panose="020F0502020204030204" pitchFamily="34" charset="0"/>
                <a:ea typeface="微软雅黑" panose="020B0503020204020204" pitchFamily="34" charset="-122"/>
                <a:cs typeface="Times New Roman" panose="02020603050405020304" pitchFamily="18" charset="0"/>
              </a:rPr>
              <a:t>Sharding</a:t>
            </a:r>
            <a:r>
              <a:rPr lang="en-US" altLang="zh-CN" sz="2400" kern="100" dirty="0">
                <a:solidFill>
                  <a:srgbClr val="404040"/>
                </a:solidFill>
                <a:latin typeface="Calibri" panose="020F0502020204030204" pitchFamily="34" charset="0"/>
                <a:ea typeface="微软雅黑" panose="020B0503020204020204" pitchFamily="34" charset="-122"/>
                <a:cs typeface="Times New Roman" panose="02020603050405020304" pitchFamily="18" charset="0"/>
              </a:rPr>
              <a:t>-JDBC</a:t>
            </a:r>
            <a:r>
              <a:rPr lang="zh-CN" altLang="zh-CN" sz="2400" kern="100" dirty="0">
                <a:solidFill>
                  <a:srgbClr val="404040"/>
                </a:solidFill>
                <a:latin typeface="Calibri" panose="020F0502020204030204" pitchFamily="34" charset="0"/>
                <a:ea typeface="微软雅黑" panose="020B0503020204020204" pitchFamily="34" charset="-122"/>
                <a:cs typeface="Times New Roman" panose="02020603050405020304" pitchFamily="18" charset="0"/>
              </a:rPr>
              <a:t>提供了两种变通的方式，有助于简化配置。</a:t>
            </a:r>
            <a:endParaRPr lang="zh-CN" altLang="zh-CN" sz="2400" kern="100" dirty="0">
              <a:latin typeface="Calibri" panose="020F0502020204030204" pitchFamily="34" charset="0"/>
              <a:cs typeface="Times New Roman" panose="02020603050405020304" pitchFamily="18" charset="0"/>
            </a:endParaRPr>
          </a:p>
          <a:p>
            <a:pPr indent="266700">
              <a:lnSpc>
                <a:spcPct val="150000"/>
              </a:lnSpc>
            </a:pPr>
            <a:r>
              <a:rPr lang="zh-CN" altLang="zh-CN" sz="2400" b="1" i="1" kern="100" dirty="0">
                <a:solidFill>
                  <a:srgbClr val="404040"/>
                </a:solidFill>
                <a:latin typeface="Calibri" panose="020F0502020204030204" pitchFamily="34" charset="0"/>
                <a:ea typeface="微软雅黑" panose="020B0503020204020204" pitchFamily="34" charset="-122"/>
                <a:cs typeface="Times New Roman" panose="02020603050405020304" pitchFamily="18" charset="0"/>
              </a:rPr>
              <a:t>方法</a:t>
            </a:r>
            <a:r>
              <a:rPr lang="en-US" altLang="zh-CN" sz="2400" b="1" i="1" kern="100" dirty="0">
                <a:solidFill>
                  <a:srgbClr val="404040"/>
                </a:solidFill>
                <a:latin typeface="Calibri" panose="020F0502020204030204" pitchFamily="34" charset="0"/>
                <a:ea typeface="微软雅黑" panose="020B0503020204020204" pitchFamily="34" charset="-122"/>
                <a:cs typeface="Times New Roman" panose="02020603050405020304" pitchFamily="18" charset="0"/>
              </a:rPr>
              <a:t>1</a:t>
            </a:r>
            <a:r>
              <a:rPr lang="zh-CN" altLang="zh-CN" sz="2400" kern="100" dirty="0">
                <a:solidFill>
                  <a:srgbClr val="404040"/>
                </a:solidFill>
                <a:latin typeface="Calibri" panose="020F0502020204030204" pitchFamily="34" charset="0"/>
                <a:ea typeface="微软雅黑" panose="020B0503020204020204" pitchFamily="34" charset="-122"/>
                <a:cs typeface="Times New Roman" panose="02020603050405020304" pitchFamily="18" charset="0"/>
              </a:rPr>
              <a:t>：配置</a:t>
            </a:r>
            <a:r>
              <a:rPr lang="en-US" altLang="zh-CN" sz="2400" kern="100" dirty="0">
                <a:solidFill>
                  <a:srgbClr val="404040"/>
                </a:solidFill>
                <a:latin typeface="Calibri" panose="020F0502020204030204" pitchFamily="34" charset="0"/>
                <a:ea typeface="微软雅黑" panose="020B0503020204020204" pitchFamily="34" charset="-122"/>
                <a:cs typeface="Times New Roman" panose="02020603050405020304" pitchFamily="18" charset="0"/>
              </a:rPr>
              <a:t>default-data-source</a:t>
            </a:r>
            <a:r>
              <a:rPr lang="zh-CN" altLang="zh-CN" sz="2400" kern="100" dirty="0">
                <a:solidFill>
                  <a:srgbClr val="404040"/>
                </a:solidFill>
                <a:latin typeface="Calibri" panose="020F0502020204030204" pitchFamily="34" charset="0"/>
                <a:ea typeface="微软雅黑" panose="020B0503020204020204" pitchFamily="34" charset="-122"/>
                <a:cs typeface="Times New Roman" panose="02020603050405020304" pitchFamily="18" charset="0"/>
              </a:rPr>
              <a:t>，凡是在默认数据源中的表可以无需配置在分片规则中，</a:t>
            </a:r>
            <a:r>
              <a:rPr lang="en-US" altLang="zh-CN" sz="2400" kern="100" dirty="0" err="1">
                <a:solidFill>
                  <a:srgbClr val="404040"/>
                </a:solidFill>
                <a:latin typeface="Calibri" panose="020F0502020204030204" pitchFamily="34" charset="0"/>
                <a:ea typeface="微软雅黑" panose="020B0503020204020204" pitchFamily="34" charset="-122"/>
                <a:cs typeface="Times New Roman" panose="02020603050405020304" pitchFamily="18" charset="0"/>
              </a:rPr>
              <a:t>Sharding</a:t>
            </a:r>
            <a:r>
              <a:rPr lang="en-US" altLang="zh-CN" sz="2400" kern="100" dirty="0">
                <a:solidFill>
                  <a:srgbClr val="404040"/>
                </a:solidFill>
                <a:latin typeface="Calibri" panose="020F0502020204030204" pitchFamily="34" charset="0"/>
                <a:ea typeface="微软雅黑" panose="020B0503020204020204" pitchFamily="34" charset="-122"/>
                <a:cs typeface="Times New Roman" panose="02020603050405020304" pitchFamily="18" charset="0"/>
              </a:rPr>
              <a:t>-JDBC</a:t>
            </a:r>
            <a:r>
              <a:rPr lang="zh-CN" altLang="zh-CN" sz="2400" kern="100" dirty="0">
                <a:solidFill>
                  <a:srgbClr val="404040"/>
                </a:solidFill>
                <a:latin typeface="Calibri" panose="020F0502020204030204" pitchFamily="34" charset="0"/>
                <a:ea typeface="微软雅黑" panose="020B0503020204020204" pitchFamily="34" charset="-122"/>
                <a:cs typeface="Times New Roman" panose="02020603050405020304" pitchFamily="18" charset="0"/>
              </a:rPr>
              <a:t>将在找不到分片数据源的情况下将表路由至默认数据源。</a:t>
            </a:r>
            <a:endParaRPr lang="zh-CN" altLang="zh-CN" sz="2400" kern="100" dirty="0">
              <a:latin typeface="Calibri" panose="020F0502020204030204" pitchFamily="34" charset="0"/>
              <a:cs typeface="Times New Roman" panose="02020603050405020304" pitchFamily="18" charset="0"/>
            </a:endParaRPr>
          </a:p>
          <a:p>
            <a:pPr indent="228600">
              <a:lnSpc>
                <a:spcPct val="150000"/>
              </a:lnSpc>
              <a:spcBef>
                <a:spcPts val="1125"/>
              </a:spcBef>
              <a:spcAft>
                <a:spcPts val="1125"/>
              </a:spcAft>
            </a:pPr>
            <a:r>
              <a:rPr lang="zh-CN" altLang="zh-CN" sz="2400" b="1" i="1" dirty="0">
                <a:solidFill>
                  <a:srgbClr val="404040"/>
                </a:solidFill>
                <a:latin typeface="宋体" panose="02010600030101010101" pitchFamily="2" charset="-122"/>
                <a:ea typeface="微软雅黑" panose="020B0503020204020204" pitchFamily="34" charset="-122"/>
                <a:cs typeface="宋体" panose="02010600030101010101" pitchFamily="2" charset="-122"/>
              </a:rPr>
              <a:t>方法</a:t>
            </a:r>
            <a:r>
              <a:rPr lang="en-US" altLang="zh-CN" sz="2400" b="1" i="1" dirty="0">
                <a:solidFill>
                  <a:srgbClr val="404040"/>
                </a:solidFill>
                <a:latin typeface="宋体" panose="02010600030101010101" pitchFamily="2" charset="-122"/>
                <a:ea typeface="微软雅黑" panose="020B0503020204020204" pitchFamily="34" charset="-122"/>
                <a:cs typeface="宋体" panose="02010600030101010101" pitchFamily="2" charset="-122"/>
              </a:rPr>
              <a:t>2</a:t>
            </a:r>
            <a:r>
              <a:rPr lang="zh-CN" altLang="zh-CN" sz="2400" dirty="0">
                <a:solidFill>
                  <a:srgbClr val="404040"/>
                </a:solidFill>
                <a:latin typeface="宋体" panose="02010600030101010101" pitchFamily="2" charset="-122"/>
                <a:ea typeface="微软雅黑" panose="020B0503020204020204" pitchFamily="34" charset="-122"/>
                <a:cs typeface="宋体" panose="02010600030101010101" pitchFamily="2" charset="-122"/>
              </a:rPr>
              <a:t>：将不参与分库分表的数据源独立于</a:t>
            </a:r>
            <a:r>
              <a:rPr lang="en-US" altLang="zh-CN" sz="2400" dirty="0" err="1">
                <a:solidFill>
                  <a:srgbClr val="404040"/>
                </a:solidFill>
                <a:latin typeface="宋体" panose="02010600030101010101" pitchFamily="2" charset="-122"/>
                <a:ea typeface="微软雅黑" panose="020B0503020204020204" pitchFamily="34" charset="-122"/>
                <a:cs typeface="宋体" panose="02010600030101010101" pitchFamily="2" charset="-122"/>
              </a:rPr>
              <a:t>Sharding</a:t>
            </a:r>
            <a:r>
              <a:rPr lang="en-US" altLang="zh-CN" sz="2400" dirty="0">
                <a:solidFill>
                  <a:srgbClr val="404040"/>
                </a:solidFill>
                <a:latin typeface="宋体" panose="02010600030101010101" pitchFamily="2" charset="-122"/>
                <a:ea typeface="微软雅黑" panose="020B0503020204020204" pitchFamily="34" charset="-122"/>
                <a:cs typeface="宋体" panose="02010600030101010101" pitchFamily="2" charset="-122"/>
              </a:rPr>
              <a:t>-JDBC</a:t>
            </a:r>
            <a:r>
              <a:rPr lang="zh-CN" altLang="zh-CN" sz="2400" dirty="0">
                <a:solidFill>
                  <a:srgbClr val="404040"/>
                </a:solidFill>
                <a:latin typeface="宋体" panose="02010600030101010101" pitchFamily="2" charset="-122"/>
                <a:ea typeface="微软雅黑" panose="020B0503020204020204" pitchFamily="34" charset="-122"/>
                <a:cs typeface="宋体" panose="02010600030101010101" pitchFamily="2" charset="-122"/>
              </a:rPr>
              <a:t>之外，在应用中使用多个数据源分别处理分片和不分片的情况。</a:t>
            </a:r>
            <a:endParaRPr lang="zh-CN" altLang="zh-CN" dirty="0">
              <a:latin typeface="宋体" panose="02010600030101010101" pitchFamily="2" charset="-122"/>
              <a:cs typeface="宋体" panose="02010600030101010101" pitchFamily="2" charset="-122"/>
            </a:endParaRPr>
          </a:p>
          <a:p>
            <a:pPr>
              <a:lnSpc>
                <a:spcPct val="150000"/>
              </a:lnSpc>
              <a:spcBef>
                <a:spcPts val="1125"/>
              </a:spcBef>
              <a:spcAft>
                <a:spcPts val="1125"/>
              </a:spcAft>
            </a:pPr>
            <a:endParaRPr lang="zh-CN" altLang="zh-CN" sz="2400" dirty="0">
              <a:latin typeface="宋体" panose="02010600030101010101" pitchFamily="2" charset="-122"/>
              <a:cs typeface="宋体" panose="02010600030101010101" pitchFamily="2" charset="-122"/>
            </a:endParaRPr>
          </a:p>
          <a:p>
            <a:pPr>
              <a:lnSpc>
                <a:spcPct val="150000"/>
              </a:lnSpc>
            </a:pPr>
            <a:endParaRPr lang="zh-CN" altLang="zh-CN" sz="2400" dirty="0"/>
          </a:p>
        </p:txBody>
      </p:sp>
    </p:spTree>
    <p:extLst>
      <p:ext uri="{BB962C8B-B14F-4D97-AF65-F5344CB8AC3E}">
        <p14:creationId xmlns:p14="http://schemas.microsoft.com/office/powerpoint/2010/main" val="270733827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b="1" dirty="0"/>
              <a:t>2.1 </a:t>
            </a:r>
            <a:r>
              <a:rPr lang="zh-CN" altLang="zh-CN" b="1" dirty="0"/>
              <a:t>添加</a:t>
            </a:r>
            <a:r>
              <a:rPr lang="en-US" altLang="zh-CN" b="1" dirty="0"/>
              <a:t>config</a:t>
            </a:r>
            <a:r>
              <a:rPr lang="zh-CN" altLang="zh-CN" b="1" dirty="0"/>
              <a:t>实体类</a:t>
            </a:r>
            <a:endParaRPr lang="zh-CN" altLang="zh-CN" dirty="0"/>
          </a:p>
        </p:txBody>
      </p:sp>
      <p:sp>
        <p:nvSpPr>
          <p:cNvPr id="3" name="内容占位符 2"/>
          <p:cNvSpPr>
            <a:spLocks noGrp="1"/>
          </p:cNvSpPr>
          <p:nvPr>
            <p:ph idx="1"/>
          </p:nvPr>
        </p:nvSpPr>
        <p:spPr/>
        <p:txBody>
          <a:bodyPr>
            <a:normAutofit/>
          </a:bodyPr>
          <a:lstStyle/>
          <a:p>
            <a:pPr marL="0" indent="0">
              <a:buNone/>
            </a:pPr>
            <a:r>
              <a:rPr lang="en-US" altLang="zh-CN" sz="2400" kern="0" dirty="0">
                <a:solidFill>
                  <a:srgbClr val="646464"/>
                </a:solidFill>
                <a:latin typeface="Consolas" panose="020B0609020204030204" pitchFamily="49" charset="0"/>
                <a:cs typeface="Times New Roman" panose="02020603050405020304" pitchFamily="18" charset="0"/>
              </a:rPr>
              <a:t>@Entity</a:t>
            </a:r>
            <a:endParaRPr lang="zh-CN" altLang="zh-CN" sz="2400" kern="100" dirty="0">
              <a:latin typeface="Calibri" panose="020F0502020204030204" pitchFamily="34" charset="0"/>
              <a:cs typeface="Times New Roman" panose="02020603050405020304" pitchFamily="18" charset="0"/>
            </a:endParaRPr>
          </a:p>
          <a:p>
            <a:pPr marL="0" indent="0">
              <a:buNone/>
            </a:pPr>
            <a:r>
              <a:rPr lang="en-US" altLang="zh-CN" sz="2400" b="1" kern="0" dirty="0">
                <a:solidFill>
                  <a:srgbClr val="7F0055"/>
                </a:solidFill>
                <a:latin typeface="Consolas" panose="020B0609020204030204" pitchFamily="49" charset="0"/>
                <a:cs typeface="Times New Roman" panose="02020603050405020304" pitchFamily="18" charset="0"/>
              </a:rPr>
              <a:t>public</a:t>
            </a:r>
            <a:r>
              <a:rPr lang="en-US" altLang="zh-CN" sz="2400" kern="0" dirty="0">
                <a:solidFill>
                  <a:srgbClr val="000000"/>
                </a:solidFill>
                <a:latin typeface="Consolas" panose="020B0609020204030204" pitchFamily="49" charset="0"/>
                <a:cs typeface="Times New Roman" panose="02020603050405020304" pitchFamily="18" charset="0"/>
              </a:rPr>
              <a:t> </a:t>
            </a:r>
            <a:r>
              <a:rPr lang="en-US" altLang="zh-CN" sz="2400" b="1" kern="0" dirty="0">
                <a:solidFill>
                  <a:srgbClr val="7F0055"/>
                </a:solidFill>
                <a:latin typeface="Consolas" panose="020B0609020204030204" pitchFamily="49" charset="0"/>
                <a:cs typeface="Times New Roman" panose="02020603050405020304" pitchFamily="18" charset="0"/>
              </a:rPr>
              <a:t>class</a:t>
            </a:r>
            <a:r>
              <a:rPr lang="en-US" altLang="zh-CN" sz="2400" kern="0" dirty="0">
                <a:solidFill>
                  <a:srgbClr val="000000"/>
                </a:solidFill>
                <a:latin typeface="Consolas" panose="020B0609020204030204" pitchFamily="49" charset="0"/>
                <a:cs typeface="Times New Roman" panose="02020603050405020304" pitchFamily="18" charset="0"/>
              </a:rPr>
              <a:t> Config {</a:t>
            </a:r>
            <a:endParaRPr lang="zh-CN" altLang="zh-CN" sz="2400" kern="100" dirty="0">
              <a:latin typeface="Calibri" panose="020F0502020204030204" pitchFamily="34" charset="0"/>
              <a:cs typeface="Times New Roman" panose="02020603050405020304" pitchFamily="18" charset="0"/>
            </a:endParaRPr>
          </a:p>
          <a:p>
            <a:pPr marL="0" indent="0">
              <a:buNone/>
            </a:pPr>
            <a:r>
              <a:rPr lang="en-US" altLang="zh-CN" sz="2400" kern="0" dirty="0">
                <a:solidFill>
                  <a:srgbClr val="000000"/>
                </a:solidFill>
                <a:latin typeface="Consolas" panose="020B0609020204030204" pitchFamily="49" charset="0"/>
                <a:cs typeface="Times New Roman" panose="02020603050405020304" pitchFamily="18" charset="0"/>
              </a:rPr>
              <a:t>	</a:t>
            </a:r>
            <a:endParaRPr lang="zh-CN" altLang="zh-CN" sz="2400" kern="100" dirty="0">
              <a:latin typeface="Calibri" panose="020F0502020204030204" pitchFamily="34" charset="0"/>
              <a:cs typeface="Times New Roman" panose="02020603050405020304" pitchFamily="18" charset="0"/>
            </a:endParaRPr>
          </a:p>
          <a:p>
            <a:pPr marL="0" indent="0">
              <a:buNone/>
            </a:pPr>
            <a:r>
              <a:rPr lang="en-US" altLang="zh-CN" sz="2400" kern="0" dirty="0">
                <a:solidFill>
                  <a:srgbClr val="000000"/>
                </a:solidFill>
                <a:latin typeface="Consolas" panose="020B0609020204030204" pitchFamily="49" charset="0"/>
                <a:cs typeface="Times New Roman" panose="02020603050405020304" pitchFamily="18" charset="0"/>
              </a:rPr>
              <a:t>	</a:t>
            </a:r>
            <a:r>
              <a:rPr lang="en-US" altLang="zh-CN" sz="2400" kern="0" dirty="0">
                <a:solidFill>
                  <a:srgbClr val="646464"/>
                </a:solidFill>
                <a:latin typeface="Consolas" panose="020B0609020204030204" pitchFamily="49" charset="0"/>
                <a:cs typeface="Times New Roman" panose="02020603050405020304" pitchFamily="18" charset="0"/>
              </a:rPr>
              <a:t>@Id</a:t>
            </a:r>
            <a:r>
              <a:rPr lang="en-US" altLang="zh-CN" sz="2400" kern="0" dirty="0">
                <a:solidFill>
                  <a:srgbClr val="000000"/>
                </a:solidFill>
                <a:latin typeface="Consolas" panose="020B0609020204030204" pitchFamily="49" charset="0"/>
                <a:cs typeface="Times New Roman" panose="02020603050405020304" pitchFamily="18" charset="0"/>
              </a:rPr>
              <a:t> </a:t>
            </a:r>
            <a:r>
              <a:rPr lang="en-US" altLang="zh-CN" sz="2400" kern="0" dirty="0">
                <a:solidFill>
                  <a:srgbClr val="646464"/>
                </a:solidFill>
                <a:latin typeface="Consolas" panose="020B0609020204030204" pitchFamily="49" charset="0"/>
                <a:cs typeface="Times New Roman" panose="02020603050405020304" pitchFamily="18" charset="0"/>
              </a:rPr>
              <a:t>@</a:t>
            </a:r>
            <a:r>
              <a:rPr lang="en-US" altLang="zh-CN" sz="2400" kern="0" dirty="0" err="1">
                <a:solidFill>
                  <a:srgbClr val="646464"/>
                </a:solidFill>
                <a:latin typeface="Consolas" panose="020B0609020204030204" pitchFamily="49" charset="0"/>
                <a:cs typeface="Times New Roman" panose="02020603050405020304" pitchFamily="18" charset="0"/>
              </a:rPr>
              <a:t>GeneratedValue</a:t>
            </a:r>
            <a:r>
              <a:rPr lang="en-US" altLang="zh-CN" sz="2400" kern="0" dirty="0">
                <a:solidFill>
                  <a:srgbClr val="000000"/>
                </a:solidFill>
                <a:latin typeface="Consolas" panose="020B0609020204030204" pitchFamily="49" charset="0"/>
                <a:cs typeface="Times New Roman" panose="02020603050405020304" pitchFamily="18" charset="0"/>
              </a:rPr>
              <a:t>(strategy=</a:t>
            </a:r>
            <a:r>
              <a:rPr lang="en-US" altLang="zh-CN" sz="2400" kern="0" dirty="0" err="1">
                <a:solidFill>
                  <a:srgbClr val="000000"/>
                </a:solidFill>
                <a:latin typeface="Consolas" panose="020B0609020204030204" pitchFamily="49" charset="0"/>
                <a:cs typeface="Times New Roman" panose="02020603050405020304" pitchFamily="18" charset="0"/>
              </a:rPr>
              <a:t>GenerationType</a:t>
            </a:r>
            <a:r>
              <a:rPr lang="en-US" altLang="zh-CN" sz="2400" kern="0" dirty="0">
                <a:solidFill>
                  <a:srgbClr val="000000"/>
                </a:solidFill>
                <a:latin typeface="Consolas" panose="020B0609020204030204" pitchFamily="49" charset="0"/>
                <a:cs typeface="Times New Roman" panose="02020603050405020304" pitchFamily="18" charset="0"/>
              </a:rPr>
              <a:t>.</a:t>
            </a:r>
            <a:r>
              <a:rPr lang="en-US" altLang="zh-CN" sz="2400" kern="100" dirty="0">
                <a:latin typeface="Calibri" panose="020F0502020204030204" pitchFamily="34" charset="0"/>
                <a:cs typeface="Times New Roman" panose="02020603050405020304" pitchFamily="18" charset="0"/>
              </a:rPr>
              <a:t> </a:t>
            </a:r>
            <a:r>
              <a:rPr lang="en-US" altLang="zh-CN" sz="2400" b="1" i="1" kern="0" dirty="0">
                <a:solidFill>
                  <a:srgbClr val="0000C0"/>
                </a:solidFill>
                <a:latin typeface="Consolas" panose="020B0609020204030204" pitchFamily="49" charset="0"/>
                <a:cs typeface="Times New Roman" panose="02020603050405020304" pitchFamily="18" charset="0"/>
              </a:rPr>
              <a:t>IDENTITY</a:t>
            </a:r>
            <a:r>
              <a:rPr lang="en-US" altLang="zh-CN" sz="2400" kern="0" dirty="0">
                <a:solidFill>
                  <a:srgbClr val="000000"/>
                </a:solidFill>
                <a:latin typeface="Consolas" panose="020B0609020204030204" pitchFamily="49" charset="0"/>
                <a:cs typeface="Times New Roman" panose="02020603050405020304" pitchFamily="18" charset="0"/>
              </a:rPr>
              <a:t>)</a:t>
            </a:r>
            <a:endParaRPr lang="zh-CN" altLang="zh-CN" sz="2400" kern="100" dirty="0">
              <a:latin typeface="Calibri" panose="020F0502020204030204" pitchFamily="34" charset="0"/>
              <a:cs typeface="Times New Roman" panose="02020603050405020304" pitchFamily="18" charset="0"/>
            </a:endParaRPr>
          </a:p>
          <a:p>
            <a:pPr marL="0" indent="0">
              <a:buNone/>
            </a:pPr>
            <a:r>
              <a:rPr lang="en-US" altLang="zh-CN" sz="2400" kern="0" dirty="0">
                <a:solidFill>
                  <a:srgbClr val="000000"/>
                </a:solidFill>
                <a:latin typeface="Consolas" panose="020B0609020204030204" pitchFamily="49" charset="0"/>
                <a:cs typeface="Times New Roman" panose="02020603050405020304" pitchFamily="18" charset="0"/>
              </a:rPr>
              <a:t>	</a:t>
            </a:r>
            <a:r>
              <a:rPr lang="en-US" altLang="zh-CN" sz="2400" b="1" kern="0" dirty="0">
                <a:solidFill>
                  <a:srgbClr val="7F0055"/>
                </a:solidFill>
                <a:latin typeface="Consolas" panose="020B0609020204030204" pitchFamily="49" charset="0"/>
                <a:cs typeface="Times New Roman" panose="02020603050405020304" pitchFamily="18" charset="0"/>
              </a:rPr>
              <a:t>private</a:t>
            </a:r>
            <a:r>
              <a:rPr lang="en-US" altLang="zh-CN" sz="2400" kern="0" dirty="0">
                <a:solidFill>
                  <a:srgbClr val="000000"/>
                </a:solidFill>
                <a:latin typeface="Consolas" panose="020B0609020204030204" pitchFamily="49" charset="0"/>
                <a:cs typeface="Times New Roman" panose="02020603050405020304" pitchFamily="18" charset="0"/>
              </a:rPr>
              <a:t> </a:t>
            </a:r>
            <a:r>
              <a:rPr lang="en-US" altLang="zh-CN" sz="2400" b="1" kern="0" dirty="0">
                <a:solidFill>
                  <a:srgbClr val="7F0055"/>
                </a:solidFill>
                <a:latin typeface="Consolas" panose="020B0609020204030204" pitchFamily="49" charset="0"/>
                <a:cs typeface="Times New Roman" panose="02020603050405020304" pitchFamily="18" charset="0"/>
              </a:rPr>
              <a:t>long</a:t>
            </a:r>
            <a:r>
              <a:rPr lang="en-US" altLang="zh-CN" sz="2400" kern="0" dirty="0">
                <a:solidFill>
                  <a:srgbClr val="000000"/>
                </a:solidFill>
                <a:latin typeface="Consolas" panose="020B0609020204030204" pitchFamily="49" charset="0"/>
                <a:cs typeface="Times New Roman" panose="02020603050405020304" pitchFamily="18" charset="0"/>
              </a:rPr>
              <a:t> </a:t>
            </a:r>
            <a:r>
              <a:rPr lang="en-US" altLang="zh-CN" sz="2400" kern="0" dirty="0" err="1">
                <a:solidFill>
                  <a:srgbClr val="0000C0"/>
                </a:solidFill>
                <a:highlight>
                  <a:srgbClr val="FFFF00"/>
                </a:highlight>
                <a:latin typeface="Consolas" panose="020B0609020204030204" pitchFamily="49" charset="0"/>
                <a:cs typeface="Times New Roman" panose="02020603050405020304" pitchFamily="18" charset="0"/>
              </a:rPr>
              <a:t>cid</a:t>
            </a:r>
            <a:r>
              <a:rPr lang="en-US" altLang="zh-CN" sz="2400" kern="0" dirty="0">
                <a:solidFill>
                  <a:srgbClr val="000000"/>
                </a:solidFill>
                <a:latin typeface="Consolas" panose="020B0609020204030204" pitchFamily="49" charset="0"/>
                <a:cs typeface="Times New Roman" panose="02020603050405020304" pitchFamily="18" charset="0"/>
              </a:rPr>
              <a:t>;</a:t>
            </a:r>
            <a:r>
              <a:rPr lang="en-US" altLang="zh-CN" sz="2400" kern="0" dirty="0">
                <a:solidFill>
                  <a:srgbClr val="3F7F5F"/>
                </a:solidFill>
                <a:latin typeface="Consolas" panose="020B0609020204030204" pitchFamily="49" charset="0"/>
                <a:cs typeface="Times New Roman" panose="02020603050405020304" pitchFamily="18" charset="0"/>
              </a:rPr>
              <a:t>//</a:t>
            </a:r>
            <a:r>
              <a:rPr lang="zh-CN" altLang="zh-CN" sz="2400" kern="0" dirty="0">
                <a:solidFill>
                  <a:srgbClr val="3F7F5F"/>
                </a:solidFill>
                <a:latin typeface="Consolas" panose="020B0609020204030204" pitchFamily="49" charset="0"/>
                <a:cs typeface="Consolas" panose="020B0609020204030204" pitchFamily="49" charset="0"/>
              </a:rPr>
              <a:t>主键</a:t>
            </a:r>
            <a:r>
              <a:rPr lang="en-US" altLang="zh-CN" sz="2400" kern="0" dirty="0">
                <a:solidFill>
                  <a:srgbClr val="3F7F5F"/>
                </a:solidFill>
                <a:latin typeface="Consolas" panose="020B0609020204030204" pitchFamily="49" charset="0"/>
                <a:cs typeface="Times New Roman" panose="02020603050405020304" pitchFamily="18" charset="0"/>
              </a:rPr>
              <a:t>.</a:t>
            </a:r>
            <a:endParaRPr lang="zh-CN" altLang="zh-CN" sz="2400" kern="100" dirty="0">
              <a:latin typeface="Calibri" panose="020F0502020204030204" pitchFamily="34" charset="0"/>
              <a:cs typeface="Times New Roman" panose="02020603050405020304" pitchFamily="18" charset="0"/>
            </a:endParaRPr>
          </a:p>
          <a:p>
            <a:pPr marL="0" indent="0">
              <a:buNone/>
            </a:pPr>
            <a:r>
              <a:rPr lang="en-US" altLang="zh-CN" sz="2400" kern="0" dirty="0">
                <a:solidFill>
                  <a:srgbClr val="000000"/>
                </a:solidFill>
                <a:latin typeface="Consolas" panose="020B0609020204030204" pitchFamily="49" charset="0"/>
                <a:cs typeface="Times New Roman" panose="02020603050405020304" pitchFamily="18" charset="0"/>
              </a:rPr>
              <a:t>	</a:t>
            </a:r>
            <a:endParaRPr lang="zh-CN" altLang="zh-CN" sz="2400" kern="100" dirty="0">
              <a:latin typeface="Calibri" panose="020F0502020204030204" pitchFamily="34" charset="0"/>
              <a:cs typeface="Times New Roman" panose="02020603050405020304" pitchFamily="18" charset="0"/>
            </a:endParaRPr>
          </a:p>
          <a:p>
            <a:pPr marL="0" indent="0">
              <a:buNone/>
            </a:pPr>
            <a:r>
              <a:rPr lang="en-US" altLang="zh-CN" sz="2400" kern="0" dirty="0">
                <a:solidFill>
                  <a:srgbClr val="000000"/>
                </a:solidFill>
                <a:latin typeface="Consolas" panose="020B0609020204030204" pitchFamily="49" charset="0"/>
                <a:cs typeface="Times New Roman" panose="02020603050405020304" pitchFamily="18" charset="0"/>
              </a:rPr>
              <a:t>	</a:t>
            </a:r>
            <a:r>
              <a:rPr lang="en-US" altLang="zh-CN" sz="2400" b="1" kern="0" dirty="0">
                <a:solidFill>
                  <a:srgbClr val="7F0055"/>
                </a:solidFill>
                <a:latin typeface="Consolas" panose="020B0609020204030204" pitchFamily="49" charset="0"/>
                <a:cs typeface="Times New Roman" panose="02020603050405020304" pitchFamily="18" charset="0"/>
              </a:rPr>
              <a:t>private</a:t>
            </a:r>
            <a:r>
              <a:rPr lang="en-US" altLang="zh-CN" sz="2400" kern="0" dirty="0">
                <a:solidFill>
                  <a:srgbClr val="000000"/>
                </a:solidFill>
                <a:latin typeface="Consolas" panose="020B0609020204030204" pitchFamily="49" charset="0"/>
                <a:cs typeface="Times New Roman" panose="02020603050405020304" pitchFamily="18" charset="0"/>
              </a:rPr>
              <a:t> String </a:t>
            </a:r>
            <a:r>
              <a:rPr lang="en-US" altLang="zh-CN" sz="2400" kern="0" dirty="0">
                <a:solidFill>
                  <a:srgbClr val="0000C0"/>
                </a:solidFill>
                <a:latin typeface="Consolas" panose="020B0609020204030204" pitchFamily="49" charset="0"/>
                <a:cs typeface="Times New Roman" panose="02020603050405020304" pitchFamily="18" charset="0"/>
              </a:rPr>
              <a:t>name</a:t>
            </a:r>
            <a:r>
              <a:rPr lang="en-US" altLang="zh-CN" sz="2400" kern="0" dirty="0">
                <a:solidFill>
                  <a:srgbClr val="000000"/>
                </a:solidFill>
                <a:latin typeface="Consolas" panose="020B0609020204030204" pitchFamily="49" charset="0"/>
                <a:cs typeface="Times New Roman" panose="02020603050405020304" pitchFamily="18" charset="0"/>
              </a:rPr>
              <a:t>;</a:t>
            </a:r>
            <a:endParaRPr lang="zh-CN" altLang="zh-CN" sz="2400" kern="100" dirty="0">
              <a:latin typeface="Calibri" panose="020F0502020204030204" pitchFamily="34" charset="0"/>
              <a:cs typeface="Times New Roman" panose="02020603050405020304" pitchFamily="18" charset="0"/>
            </a:endParaRPr>
          </a:p>
          <a:p>
            <a:pPr marL="0" indent="0">
              <a:buNone/>
            </a:pPr>
            <a:r>
              <a:rPr lang="en-US" altLang="zh-CN" sz="2400" kern="0" dirty="0">
                <a:solidFill>
                  <a:srgbClr val="000000"/>
                </a:solidFill>
                <a:latin typeface="Consolas" panose="020B0609020204030204" pitchFamily="49" charset="0"/>
                <a:cs typeface="Times New Roman" panose="02020603050405020304" pitchFamily="18" charset="0"/>
              </a:rPr>
              <a:t>	</a:t>
            </a:r>
            <a:endParaRPr lang="zh-CN" altLang="zh-CN" sz="2400" kern="100" dirty="0">
              <a:latin typeface="Calibri" panose="020F0502020204030204" pitchFamily="34" charset="0"/>
              <a:cs typeface="Times New Roman" panose="02020603050405020304" pitchFamily="18" charset="0"/>
            </a:endParaRPr>
          </a:p>
          <a:p>
            <a:pPr marL="0" indent="0">
              <a:buNone/>
            </a:pPr>
            <a:r>
              <a:rPr lang="en-US" altLang="zh-CN" sz="2400" kern="0" dirty="0">
                <a:solidFill>
                  <a:srgbClr val="000000"/>
                </a:solidFill>
                <a:latin typeface="Consolas" panose="020B0609020204030204" pitchFamily="49" charset="0"/>
                <a:cs typeface="Times New Roman" panose="02020603050405020304" pitchFamily="18" charset="0"/>
              </a:rPr>
              <a:t>	</a:t>
            </a:r>
            <a:r>
              <a:rPr lang="en-US" altLang="zh-CN" sz="2400" b="1" kern="0" dirty="0">
                <a:solidFill>
                  <a:srgbClr val="7F0055"/>
                </a:solidFill>
                <a:latin typeface="Consolas" panose="020B0609020204030204" pitchFamily="49" charset="0"/>
                <a:cs typeface="Times New Roman" panose="02020603050405020304" pitchFamily="18" charset="0"/>
              </a:rPr>
              <a:t>private</a:t>
            </a:r>
            <a:r>
              <a:rPr lang="en-US" altLang="zh-CN" sz="2400" kern="0" dirty="0">
                <a:solidFill>
                  <a:srgbClr val="000000"/>
                </a:solidFill>
                <a:latin typeface="Consolas" panose="020B0609020204030204" pitchFamily="49" charset="0"/>
                <a:cs typeface="Times New Roman" panose="02020603050405020304" pitchFamily="18" charset="0"/>
              </a:rPr>
              <a:t> String </a:t>
            </a:r>
            <a:r>
              <a:rPr lang="en-US" altLang="zh-CN" sz="2400" kern="0" dirty="0">
                <a:solidFill>
                  <a:srgbClr val="0000C0"/>
                </a:solidFill>
                <a:latin typeface="Consolas" panose="020B0609020204030204" pitchFamily="49" charset="0"/>
                <a:cs typeface="Times New Roman" panose="02020603050405020304" pitchFamily="18" charset="0"/>
              </a:rPr>
              <a:t>value</a:t>
            </a:r>
            <a:r>
              <a:rPr lang="en-US" altLang="zh-CN" sz="2400" kern="0" dirty="0">
                <a:solidFill>
                  <a:srgbClr val="000000"/>
                </a:solidFill>
                <a:latin typeface="Consolas" panose="020B0609020204030204" pitchFamily="49" charset="0"/>
                <a:cs typeface="Times New Roman" panose="02020603050405020304" pitchFamily="18" charset="0"/>
              </a:rPr>
              <a:t>;</a:t>
            </a:r>
            <a:r>
              <a:rPr lang="en-US" altLang="zh-CN" sz="2400" kern="0" dirty="0">
                <a:solidFill>
                  <a:srgbClr val="3F7F5F"/>
                </a:solidFill>
                <a:latin typeface="Consolas" panose="020B0609020204030204" pitchFamily="49" charset="0"/>
                <a:cs typeface="Times New Roman" panose="02020603050405020304" pitchFamily="18" charset="0"/>
              </a:rPr>
              <a:t>//</a:t>
            </a:r>
            <a:r>
              <a:rPr lang="zh-CN" altLang="zh-CN" sz="2400" kern="0" dirty="0">
                <a:solidFill>
                  <a:srgbClr val="3F7F5F"/>
                </a:solidFill>
                <a:latin typeface="Consolas" panose="020B0609020204030204" pitchFamily="49" charset="0"/>
                <a:cs typeface="Consolas" panose="020B0609020204030204" pitchFamily="49" charset="0"/>
              </a:rPr>
              <a:t>值</a:t>
            </a:r>
            <a:r>
              <a:rPr lang="en-US" altLang="zh-CN" sz="2400" kern="0" dirty="0">
                <a:solidFill>
                  <a:srgbClr val="3F7F5F"/>
                </a:solidFill>
                <a:latin typeface="Consolas" panose="020B0609020204030204" pitchFamily="49" charset="0"/>
                <a:cs typeface="Times New Roman" panose="02020603050405020304" pitchFamily="18" charset="0"/>
              </a:rPr>
              <a:t>.</a:t>
            </a:r>
          </a:p>
          <a:p>
            <a:pPr marL="0" indent="0">
              <a:buNone/>
            </a:pPr>
            <a:r>
              <a:rPr lang="en-US" altLang="zh-CN" sz="2400" kern="0" dirty="0">
                <a:solidFill>
                  <a:srgbClr val="3F7F5F"/>
                </a:solidFill>
                <a:latin typeface="Consolas" panose="020B0609020204030204" pitchFamily="49" charset="0"/>
                <a:cs typeface="Times New Roman" panose="02020603050405020304" pitchFamily="18" charset="0"/>
              </a:rPr>
              <a:t>}</a:t>
            </a:r>
            <a:endParaRPr lang="zh-CN" altLang="zh-CN" sz="2400" kern="100" dirty="0">
              <a:latin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9798810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b="1" dirty="0"/>
              <a:t>2.2 </a:t>
            </a:r>
            <a:r>
              <a:rPr lang="zh-CN" altLang="zh-CN" b="1" dirty="0"/>
              <a:t>配置默认数据源</a:t>
            </a:r>
            <a:endParaRPr lang="zh-CN" altLang="zh-CN" dirty="0"/>
          </a:p>
        </p:txBody>
      </p:sp>
      <p:sp>
        <p:nvSpPr>
          <p:cNvPr id="3" name="内容占位符 2"/>
          <p:cNvSpPr>
            <a:spLocks noGrp="1"/>
          </p:cNvSpPr>
          <p:nvPr>
            <p:ph idx="1"/>
          </p:nvPr>
        </p:nvSpPr>
        <p:spPr/>
        <p:txBody>
          <a:bodyPr>
            <a:normAutofit/>
          </a:bodyPr>
          <a:lstStyle/>
          <a:p>
            <a:pPr marL="0" indent="0">
              <a:lnSpc>
                <a:spcPct val="150000"/>
              </a:lnSpc>
              <a:spcBef>
                <a:spcPts val="1125"/>
              </a:spcBef>
              <a:spcAft>
                <a:spcPts val="1125"/>
              </a:spcAft>
              <a:buNone/>
            </a:pPr>
            <a:r>
              <a:rPr lang="en-US" altLang="zh-CN" sz="2400" dirty="0">
                <a:solidFill>
                  <a:srgbClr val="404040"/>
                </a:solidFill>
                <a:latin typeface="微软雅黑" panose="020B0503020204020204" pitchFamily="34" charset="-122"/>
                <a:cs typeface="宋体" panose="02010600030101010101" pitchFamily="2" charset="-122"/>
              </a:rPr>
              <a:t>	</a:t>
            </a:r>
            <a:r>
              <a:rPr lang="zh-CN" altLang="zh-CN" sz="2400" dirty="0">
                <a:solidFill>
                  <a:srgbClr val="404040"/>
                </a:solidFill>
                <a:latin typeface="宋体" panose="02010600030101010101" pitchFamily="2" charset="-122"/>
                <a:ea typeface="微软雅黑" panose="020B0503020204020204" pitchFamily="34" charset="-122"/>
                <a:cs typeface="宋体" panose="02010600030101010101" pitchFamily="2" charset="-122"/>
              </a:rPr>
              <a:t>解决上面的问题方法</a:t>
            </a:r>
            <a:r>
              <a:rPr lang="en-US" altLang="zh-CN" sz="2400" dirty="0">
                <a:solidFill>
                  <a:srgbClr val="404040"/>
                </a:solidFill>
                <a:latin typeface="宋体" panose="02010600030101010101" pitchFamily="2" charset="-122"/>
                <a:ea typeface="微软雅黑" panose="020B0503020204020204" pitchFamily="34" charset="-122"/>
                <a:cs typeface="宋体" panose="02010600030101010101" pitchFamily="2" charset="-122"/>
              </a:rPr>
              <a:t>1</a:t>
            </a:r>
            <a:r>
              <a:rPr lang="zh-CN" altLang="zh-CN" sz="2400" dirty="0">
                <a:solidFill>
                  <a:srgbClr val="404040"/>
                </a:solidFill>
                <a:latin typeface="宋体" panose="02010600030101010101" pitchFamily="2" charset="-122"/>
                <a:ea typeface="微软雅黑" panose="020B0503020204020204" pitchFamily="34" charset="-122"/>
                <a:cs typeface="宋体" panose="02010600030101010101" pitchFamily="2" charset="-122"/>
              </a:rPr>
              <a:t>就是配置默认数据源，只需要在</a:t>
            </a:r>
            <a:r>
              <a:rPr lang="en-US" altLang="zh-CN" sz="2400" dirty="0" err="1">
                <a:solidFill>
                  <a:srgbClr val="404040"/>
                </a:solidFill>
                <a:latin typeface="宋体" panose="02010600030101010101" pitchFamily="2" charset="-122"/>
                <a:ea typeface="微软雅黑" panose="020B0503020204020204" pitchFamily="34" charset="-122"/>
                <a:cs typeface="宋体" panose="02010600030101010101" pitchFamily="2" charset="-122"/>
              </a:rPr>
              <a:t>application.properties</a:t>
            </a:r>
            <a:r>
              <a:rPr lang="zh-CN" altLang="zh-CN" sz="2400" dirty="0">
                <a:solidFill>
                  <a:srgbClr val="404040"/>
                </a:solidFill>
                <a:latin typeface="宋体" panose="02010600030101010101" pitchFamily="2" charset="-122"/>
                <a:ea typeface="微软雅黑" panose="020B0503020204020204" pitchFamily="34" charset="-122"/>
                <a:cs typeface="宋体" panose="02010600030101010101" pitchFamily="2" charset="-122"/>
              </a:rPr>
              <a:t>进行如下配置即可：</a:t>
            </a:r>
            <a:endParaRPr lang="zh-CN" altLang="zh-CN" dirty="0">
              <a:latin typeface="宋体" panose="02010600030101010101" pitchFamily="2" charset="-122"/>
              <a:cs typeface="宋体" panose="02010600030101010101" pitchFamily="2" charset="-122"/>
            </a:endParaRPr>
          </a:p>
          <a:p>
            <a:pPr marL="0" indent="0">
              <a:lnSpc>
                <a:spcPct val="150000"/>
              </a:lnSpc>
              <a:spcBef>
                <a:spcPts val="1125"/>
              </a:spcBef>
              <a:spcAft>
                <a:spcPts val="1125"/>
              </a:spcAft>
              <a:buNone/>
            </a:pPr>
            <a:r>
              <a:rPr lang="en-US" altLang="zh-CN" sz="2400" dirty="0" err="1">
                <a:solidFill>
                  <a:srgbClr val="000000"/>
                </a:solidFill>
                <a:latin typeface="Menlo" panose="020B0609030804020204" pitchFamily="49" charset="0"/>
                <a:cs typeface="宋体" panose="02010600030101010101" pitchFamily="2" charset="-122"/>
              </a:rPr>
              <a:t>sharding.jdbc.config.sharding.default</a:t>
            </a:r>
            <a:r>
              <a:rPr lang="en-US" altLang="zh-CN" sz="2400" dirty="0">
                <a:solidFill>
                  <a:srgbClr val="000000"/>
                </a:solidFill>
                <a:latin typeface="Menlo" panose="020B0609030804020204" pitchFamily="49" charset="0"/>
                <a:cs typeface="宋体" panose="02010600030101010101" pitchFamily="2" charset="-122"/>
              </a:rPr>
              <a:t>-data-source-name=</a:t>
            </a:r>
            <a:r>
              <a:rPr lang="en-US" altLang="zh-CN" sz="2400" dirty="0">
                <a:solidFill>
                  <a:srgbClr val="2A00FF"/>
                </a:solidFill>
                <a:latin typeface="Menlo" panose="020B0609030804020204" pitchFamily="49" charset="0"/>
                <a:cs typeface="宋体" panose="02010600030101010101" pitchFamily="2" charset="-122"/>
              </a:rPr>
              <a:t>ds0</a:t>
            </a:r>
            <a:endParaRPr lang="zh-CN" altLang="zh-CN" dirty="0">
              <a:latin typeface="宋体" panose="02010600030101010101" pitchFamily="2" charset="-122"/>
              <a:cs typeface="宋体" panose="02010600030101010101" pitchFamily="2" charset="-122"/>
            </a:endParaRPr>
          </a:p>
        </p:txBody>
      </p:sp>
    </p:spTree>
    <p:extLst>
      <p:ext uri="{BB962C8B-B14F-4D97-AF65-F5344CB8AC3E}">
        <p14:creationId xmlns:p14="http://schemas.microsoft.com/office/powerpoint/2010/main" val="291764198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2800" b="1" dirty="0"/>
              <a:t>2.2 No such property: </a:t>
            </a:r>
            <a:r>
              <a:rPr lang="en-US" altLang="zh-CN" sz="2800" b="1" dirty="0" err="1"/>
              <a:t>host_summary</a:t>
            </a:r>
            <a:r>
              <a:rPr lang="en-US" altLang="zh-CN" sz="2800" b="1" dirty="0"/>
              <a:t> for class: Script296</a:t>
            </a:r>
            <a:endParaRPr lang="zh-CN" altLang="zh-CN" sz="2800" dirty="0"/>
          </a:p>
        </p:txBody>
      </p:sp>
      <p:sp>
        <p:nvSpPr>
          <p:cNvPr id="3" name="内容占位符 2"/>
          <p:cNvSpPr>
            <a:spLocks noGrp="1"/>
          </p:cNvSpPr>
          <p:nvPr>
            <p:ph idx="1"/>
          </p:nvPr>
        </p:nvSpPr>
        <p:spPr/>
        <p:txBody>
          <a:bodyPr>
            <a:normAutofit fontScale="62500" lnSpcReduction="20000"/>
          </a:bodyPr>
          <a:lstStyle/>
          <a:p>
            <a:pPr>
              <a:lnSpc>
                <a:spcPct val="150000"/>
              </a:lnSpc>
              <a:spcBef>
                <a:spcPts val="1125"/>
              </a:spcBef>
              <a:spcAft>
                <a:spcPts val="1125"/>
              </a:spcAft>
            </a:pPr>
            <a:r>
              <a:rPr lang="zh-CN" altLang="zh-CN" sz="2400" dirty="0">
                <a:solidFill>
                  <a:srgbClr val="404040"/>
                </a:solidFill>
                <a:latin typeface="宋体" panose="02010600030101010101" pitchFamily="2" charset="-122"/>
                <a:ea typeface="微软雅黑" panose="020B0503020204020204" pitchFamily="34" charset="-122"/>
                <a:cs typeface="宋体" panose="02010600030101010101" pitchFamily="2" charset="-122"/>
              </a:rPr>
              <a:t>这个问题是由于</a:t>
            </a:r>
            <a:r>
              <a:rPr lang="en-US" altLang="zh-CN" sz="2400" dirty="0">
                <a:solidFill>
                  <a:srgbClr val="404040"/>
                </a:solidFill>
                <a:latin typeface="宋体" panose="02010600030101010101" pitchFamily="2" charset="-122"/>
                <a:ea typeface="微软雅黑" panose="020B0503020204020204" pitchFamily="34" charset="-122"/>
                <a:cs typeface="宋体" panose="02010600030101010101" pitchFamily="2" charset="-122"/>
              </a:rPr>
              <a:t>Spring Boot</a:t>
            </a:r>
            <a:r>
              <a:rPr lang="zh-CN" altLang="zh-CN" sz="2400" dirty="0">
                <a:solidFill>
                  <a:srgbClr val="404040"/>
                </a:solidFill>
                <a:latin typeface="宋体" panose="02010600030101010101" pitchFamily="2" charset="-122"/>
                <a:ea typeface="微软雅黑" panose="020B0503020204020204" pitchFamily="34" charset="-122"/>
                <a:cs typeface="宋体" panose="02010600030101010101" pitchFamily="2" charset="-122"/>
              </a:rPr>
              <a:t>版本导致的，具体是哪个依赖出的问题，目前还无法定位，官方也没有说明，官方还使用者</a:t>
            </a:r>
            <a:r>
              <a:rPr lang="en-US" altLang="zh-CN" sz="2400" dirty="0">
                <a:solidFill>
                  <a:srgbClr val="404040"/>
                </a:solidFill>
                <a:latin typeface="宋体" panose="02010600030101010101" pitchFamily="2" charset="-122"/>
                <a:ea typeface="微软雅黑" panose="020B0503020204020204" pitchFamily="34" charset="-122"/>
                <a:cs typeface="宋体" panose="02010600030101010101" pitchFamily="2" charset="-122"/>
              </a:rPr>
              <a:t>1.5.7</a:t>
            </a:r>
            <a:r>
              <a:rPr lang="zh-CN" altLang="zh-CN" sz="2400" dirty="0">
                <a:solidFill>
                  <a:srgbClr val="404040"/>
                </a:solidFill>
                <a:latin typeface="宋体" panose="02010600030101010101" pitchFamily="2" charset="-122"/>
                <a:ea typeface="微软雅黑" panose="020B0503020204020204" pitchFamily="34" charset="-122"/>
                <a:cs typeface="宋体" panose="02010600030101010101" pitchFamily="2" charset="-122"/>
              </a:rPr>
              <a:t>的版本进行测试呢。</a:t>
            </a:r>
            <a:endParaRPr lang="en-US" altLang="zh-CN" sz="2400" dirty="0">
              <a:solidFill>
                <a:srgbClr val="404040"/>
              </a:solidFill>
              <a:latin typeface="宋体" panose="02010600030101010101" pitchFamily="2" charset="-122"/>
              <a:ea typeface="微软雅黑" panose="020B0503020204020204" pitchFamily="34" charset="-122"/>
              <a:cs typeface="宋体" panose="02010600030101010101" pitchFamily="2" charset="-122"/>
            </a:endParaRPr>
          </a:p>
          <a:p>
            <a:pPr>
              <a:lnSpc>
                <a:spcPct val="150000"/>
              </a:lnSpc>
              <a:spcBef>
                <a:spcPts val="1125"/>
              </a:spcBef>
              <a:spcAft>
                <a:spcPts val="1125"/>
              </a:spcAft>
            </a:pPr>
            <a:endParaRPr lang="en-US" altLang="zh-CN" sz="2400" dirty="0">
              <a:solidFill>
                <a:srgbClr val="404040"/>
              </a:solidFill>
              <a:latin typeface="宋体" panose="02010600030101010101" pitchFamily="2" charset="-122"/>
              <a:ea typeface="微软雅黑" panose="020B0503020204020204" pitchFamily="34" charset="-122"/>
              <a:cs typeface="宋体" panose="02010600030101010101" pitchFamily="2" charset="-122"/>
            </a:endParaRPr>
          </a:p>
          <a:p>
            <a:pPr marL="0" indent="0">
              <a:lnSpc>
                <a:spcPts val="2100"/>
              </a:lnSpc>
              <a:spcBef>
                <a:spcPts val="1125"/>
              </a:spcBef>
              <a:spcAft>
                <a:spcPts val="1125"/>
              </a:spcAft>
              <a:buNone/>
            </a:pPr>
            <a:r>
              <a:rPr lang="en-US" altLang="zh-CN" sz="2400" dirty="0">
                <a:solidFill>
                  <a:srgbClr val="404040"/>
                </a:solidFill>
                <a:latin typeface="微软雅黑" panose="020B0503020204020204" pitchFamily="34" charset="-122"/>
                <a:cs typeface="宋体" panose="02010600030101010101" pitchFamily="2" charset="-122"/>
              </a:rPr>
              <a:t>	</a:t>
            </a:r>
            <a:r>
              <a:rPr lang="zh-CN" altLang="zh-CN" sz="2400" dirty="0">
                <a:solidFill>
                  <a:srgbClr val="404040"/>
                </a:solidFill>
                <a:latin typeface="宋体" panose="02010600030101010101" pitchFamily="2" charset="-122"/>
                <a:ea typeface="微软雅黑" panose="020B0503020204020204" pitchFamily="34" charset="-122"/>
                <a:cs typeface="宋体" panose="02010600030101010101" pitchFamily="2" charset="-122"/>
              </a:rPr>
              <a:t>这时候我们先降低</a:t>
            </a:r>
            <a:r>
              <a:rPr lang="en-US" altLang="zh-CN" sz="2400" dirty="0">
                <a:solidFill>
                  <a:srgbClr val="404040"/>
                </a:solidFill>
                <a:latin typeface="宋体" panose="02010600030101010101" pitchFamily="2" charset="-122"/>
                <a:ea typeface="微软雅黑" panose="020B0503020204020204" pitchFamily="34" charset="-122"/>
                <a:cs typeface="宋体" panose="02010600030101010101" pitchFamily="2" charset="-122"/>
              </a:rPr>
              <a:t>Spring Boot</a:t>
            </a:r>
            <a:r>
              <a:rPr lang="zh-CN" altLang="zh-CN" sz="2400" dirty="0">
                <a:solidFill>
                  <a:srgbClr val="404040"/>
                </a:solidFill>
                <a:latin typeface="宋体" panose="02010600030101010101" pitchFamily="2" charset="-122"/>
                <a:ea typeface="微软雅黑" panose="020B0503020204020204" pitchFamily="34" charset="-122"/>
                <a:cs typeface="宋体" panose="02010600030101010101" pitchFamily="2" charset="-122"/>
              </a:rPr>
              <a:t>到</a:t>
            </a:r>
            <a:r>
              <a:rPr lang="en-US" altLang="zh-CN" sz="2400" dirty="0">
                <a:solidFill>
                  <a:srgbClr val="404040"/>
                </a:solidFill>
                <a:latin typeface="宋体" panose="02010600030101010101" pitchFamily="2" charset="-122"/>
                <a:ea typeface="微软雅黑" panose="020B0503020204020204" pitchFamily="34" charset="-122"/>
                <a:cs typeface="宋体" panose="02010600030101010101" pitchFamily="2" charset="-122"/>
              </a:rPr>
              <a:t>2.0.6</a:t>
            </a:r>
            <a:r>
              <a:rPr lang="zh-CN" altLang="zh-CN" sz="2400" dirty="0">
                <a:solidFill>
                  <a:srgbClr val="404040"/>
                </a:solidFill>
                <a:latin typeface="宋体" panose="02010600030101010101" pitchFamily="2" charset="-122"/>
                <a:ea typeface="微软雅黑" panose="020B0503020204020204" pitchFamily="34" charset="-122"/>
                <a:cs typeface="宋体" panose="02010600030101010101" pitchFamily="2" charset="-122"/>
              </a:rPr>
              <a:t>即可，等</a:t>
            </a:r>
            <a:r>
              <a:rPr lang="en-US" altLang="zh-CN" sz="2400" dirty="0">
                <a:solidFill>
                  <a:srgbClr val="404040"/>
                </a:solidFill>
                <a:latin typeface="宋体" panose="02010600030101010101" pitchFamily="2" charset="-122"/>
                <a:ea typeface="微软雅黑" panose="020B0503020204020204" pitchFamily="34" charset="-122"/>
                <a:cs typeface="宋体" panose="02010600030101010101" pitchFamily="2" charset="-122"/>
              </a:rPr>
              <a:t>Spring Boot</a:t>
            </a:r>
            <a:r>
              <a:rPr lang="zh-CN" altLang="zh-CN" sz="2400" dirty="0">
                <a:solidFill>
                  <a:srgbClr val="404040"/>
                </a:solidFill>
                <a:latin typeface="宋体" panose="02010600030101010101" pitchFamily="2" charset="-122"/>
                <a:ea typeface="微软雅黑" panose="020B0503020204020204" pitchFamily="34" charset="-122"/>
                <a:cs typeface="宋体" panose="02010600030101010101" pitchFamily="2" charset="-122"/>
              </a:rPr>
              <a:t>有新的版本修复了这个问题在升级也不迟，在</a:t>
            </a:r>
            <a:r>
              <a:rPr lang="en-US" altLang="zh-CN" sz="2400" dirty="0" err="1">
                <a:solidFill>
                  <a:srgbClr val="404040"/>
                </a:solidFill>
                <a:latin typeface="宋体" panose="02010600030101010101" pitchFamily="2" charset="-122"/>
                <a:ea typeface="微软雅黑" panose="020B0503020204020204" pitchFamily="34" charset="-122"/>
                <a:cs typeface="宋体" panose="02010600030101010101" pitchFamily="2" charset="-122"/>
              </a:rPr>
              <a:t>pom.xml</a:t>
            </a:r>
            <a:r>
              <a:rPr lang="zh-CN" altLang="zh-CN" sz="2400" dirty="0">
                <a:solidFill>
                  <a:srgbClr val="404040"/>
                </a:solidFill>
                <a:latin typeface="宋体" panose="02010600030101010101" pitchFamily="2" charset="-122"/>
                <a:ea typeface="微软雅黑" panose="020B0503020204020204" pitchFamily="34" charset="-122"/>
                <a:cs typeface="宋体" panose="02010600030101010101" pitchFamily="2" charset="-122"/>
              </a:rPr>
              <a:t>文件中修改：</a:t>
            </a:r>
            <a:endParaRPr lang="zh-CN" altLang="zh-CN" dirty="0">
              <a:latin typeface="宋体" panose="02010600030101010101" pitchFamily="2" charset="-122"/>
              <a:cs typeface="宋体" panose="02010600030101010101" pitchFamily="2" charset="-122"/>
            </a:endParaRPr>
          </a:p>
          <a:p>
            <a:pPr marL="0" indent="0">
              <a:buNone/>
            </a:pPr>
            <a:r>
              <a:rPr lang="en-US" altLang="zh-CN" sz="4400" kern="0" dirty="0">
                <a:solidFill>
                  <a:srgbClr val="000000"/>
                </a:solidFill>
                <a:latin typeface="Menlo" panose="020B0609030804020204" pitchFamily="49" charset="0"/>
                <a:cs typeface="Times New Roman" panose="02020603050405020304" pitchFamily="18" charset="0"/>
              </a:rPr>
              <a:t>	</a:t>
            </a:r>
            <a:r>
              <a:rPr lang="en-US" altLang="zh-CN" sz="2400" kern="0" dirty="0">
                <a:solidFill>
                  <a:srgbClr val="008080"/>
                </a:solidFill>
                <a:latin typeface="Menlo" panose="020B0609030804020204" pitchFamily="49" charset="0"/>
                <a:cs typeface="Times New Roman" panose="02020603050405020304" pitchFamily="18" charset="0"/>
              </a:rPr>
              <a:t>&lt;</a:t>
            </a:r>
            <a:r>
              <a:rPr lang="en-US" altLang="zh-CN" sz="2400" kern="0" dirty="0">
                <a:solidFill>
                  <a:srgbClr val="3F7F7F"/>
                </a:solidFill>
                <a:latin typeface="Menlo" panose="020B0609030804020204" pitchFamily="49" charset="0"/>
                <a:cs typeface="Times New Roman" panose="02020603050405020304" pitchFamily="18" charset="0"/>
              </a:rPr>
              <a:t>parent</a:t>
            </a:r>
            <a:r>
              <a:rPr lang="en-US" altLang="zh-CN" sz="2400" kern="0" dirty="0">
                <a:solidFill>
                  <a:srgbClr val="008080"/>
                </a:solidFill>
                <a:latin typeface="Menlo" panose="020B0609030804020204" pitchFamily="49" charset="0"/>
                <a:cs typeface="Times New Roman" panose="02020603050405020304" pitchFamily="18" charset="0"/>
              </a:rPr>
              <a:t>&gt;</a:t>
            </a:r>
            <a:endParaRPr lang="zh-CN" altLang="zh-CN" sz="2400" kern="100" dirty="0">
              <a:latin typeface="Calibri" panose="020F0502020204030204" pitchFamily="34" charset="0"/>
              <a:cs typeface="Times New Roman" panose="02020603050405020304" pitchFamily="18" charset="0"/>
            </a:endParaRPr>
          </a:p>
          <a:p>
            <a:pPr marL="0" indent="0">
              <a:buNone/>
            </a:pPr>
            <a:r>
              <a:rPr lang="en-US" altLang="zh-CN" sz="2400" kern="0" dirty="0">
                <a:solidFill>
                  <a:srgbClr val="000000"/>
                </a:solidFill>
                <a:latin typeface="Menlo" panose="020B0609030804020204" pitchFamily="49" charset="0"/>
                <a:cs typeface="Times New Roman" panose="02020603050405020304" pitchFamily="18" charset="0"/>
              </a:rPr>
              <a:t>		</a:t>
            </a:r>
            <a:r>
              <a:rPr lang="en-US" altLang="zh-CN" sz="2400" kern="0" dirty="0">
                <a:solidFill>
                  <a:srgbClr val="008080"/>
                </a:solidFill>
                <a:latin typeface="Menlo" panose="020B0609030804020204" pitchFamily="49" charset="0"/>
                <a:cs typeface="Times New Roman" panose="02020603050405020304" pitchFamily="18" charset="0"/>
              </a:rPr>
              <a:t>&lt;</a:t>
            </a:r>
            <a:r>
              <a:rPr lang="en-US" altLang="zh-CN" sz="2400" kern="0" dirty="0" err="1">
                <a:solidFill>
                  <a:srgbClr val="3F7F7F"/>
                </a:solidFill>
                <a:latin typeface="Menlo" panose="020B0609030804020204" pitchFamily="49" charset="0"/>
                <a:cs typeface="Times New Roman" panose="02020603050405020304" pitchFamily="18" charset="0"/>
              </a:rPr>
              <a:t>groupId</a:t>
            </a:r>
            <a:r>
              <a:rPr lang="en-US" altLang="zh-CN" sz="2400" kern="0" dirty="0">
                <a:solidFill>
                  <a:srgbClr val="008080"/>
                </a:solidFill>
                <a:latin typeface="Menlo" panose="020B0609030804020204" pitchFamily="49" charset="0"/>
                <a:cs typeface="Times New Roman" panose="02020603050405020304" pitchFamily="18" charset="0"/>
              </a:rPr>
              <a:t>&gt;</a:t>
            </a:r>
            <a:r>
              <a:rPr lang="en-US" altLang="zh-CN" sz="2400" kern="0" dirty="0" err="1">
                <a:solidFill>
                  <a:srgbClr val="000000"/>
                </a:solidFill>
                <a:latin typeface="Menlo" panose="020B0609030804020204" pitchFamily="49" charset="0"/>
                <a:cs typeface="Times New Roman" panose="02020603050405020304" pitchFamily="18" charset="0"/>
              </a:rPr>
              <a:t>org.springframework.boot</a:t>
            </a:r>
            <a:r>
              <a:rPr lang="en-US" altLang="zh-CN" sz="2400" kern="0" dirty="0">
                <a:solidFill>
                  <a:srgbClr val="008080"/>
                </a:solidFill>
                <a:latin typeface="Menlo" panose="020B0609030804020204" pitchFamily="49" charset="0"/>
                <a:cs typeface="Times New Roman" panose="02020603050405020304" pitchFamily="18" charset="0"/>
              </a:rPr>
              <a:t>&lt;/</a:t>
            </a:r>
            <a:r>
              <a:rPr lang="en-US" altLang="zh-CN" sz="2400" kern="0" dirty="0" err="1">
                <a:solidFill>
                  <a:srgbClr val="3F7F7F"/>
                </a:solidFill>
                <a:latin typeface="Menlo" panose="020B0609030804020204" pitchFamily="49" charset="0"/>
                <a:cs typeface="Times New Roman" panose="02020603050405020304" pitchFamily="18" charset="0"/>
              </a:rPr>
              <a:t>groupId</a:t>
            </a:r>
            <a:r>
              <a:rPr lang="en-US" altLang="zh-CN" sz="2400" kern="0" dirty="0">
                <a:solidFill>
                  <a:srgbClr val="008080"/>
                </a:solidFill>
                <a:latin typeface="Menlo" panose="020B0609030804020204" pitchFamily="49" charset="0"/>
                <a:cs typeface="Times New Roman" panose="02020603050405020304" pitchFamily="18" charset="0"/>
              </a:rPr>
              <a:t>&gt;</a:t>
            </a:r>
            <a:endParaRPr lang="zh-CN" altLang="zh-CN" sz="2400" kern="100" dirty="0">
              <a:latin typeface="Calibri" panose="020F0502020204030204" pitchFamily="34" charset="0"/>
              <a:cs typeface="Times New Roman" panose="02020603050405020304" pitchFamily="18" charset="0"/>
            </a:endParaRPr>
          </a:p>
          <a:p>
            <a:pPr marL="0" indent="0">
              <a:buNone/>
            </a:pPr>
            <a:r>
              <a:rPr lang="en-US" altLang="zh-CN" sz="2400" kern="0" dirty="0">
                <a:solidFill>
                  <a:srgbClr val="000000"/>
                </a:solidFill>
                <a:latin typeface="Menlo" panose="020B0609030804020204" pitchFamily="49" charset="0"/>
                <a:cs typeface="Times New Roman" panose="02020603050405020304" pitchFamily="18" charset="0"/>
              </a:rPr>
              <a:t>		</a:t>
            </a:r>
            <a:r>
              <a:rPr lang="en-US" altLang="zh-CN" sz="2400" kern="0" dirty="0">
                <a:solidFill>
                  <a:srgbClr val="008080"/>
                </a:solidFill>
                <a:latin typeface="Menlo" panose="020B0609030804020204" pitchFamily="49" charset="0"/>
                <a:cs typeface="Times New Roman" panose="02020603050405020304" pitchFamily="18" charset="0"/>
              </a:rPr>
              <a:t>&lt;</a:t>
            </a:r>
            <a:r>
              <a:rPr lang="en-US" altLang="zh-CN" sz="2400" kern="0" dirty="0" err="1">
                <a:solidFill>
                  <a:srgbClr val="3F7F7F"/>
                </a:solidFill>
                <a:latin typeface="Menlo" panose="020B0609030804020204" pitchFamily="49" charset="0"/>
                <a:cs typeface="Times New Roman" panose="02020603050405020304" pitchFamily="18" charset="0"/>
              </a:rPr>
              <a:t>artifactId</a:t>
            </a:r>
            <a:r>
              <a:rPr lang="en-US" altLang="zh-CN" sz="2400" kern="0" dirty="0">
                <a:solidFill>
                  <a:srgbClr val="008080"/>
                </a:solidFill>
                <a:latin typeface="Menlo" panose="020B0609030804020204" pitchFamily="49" charset="0"/>
                <a:cs typeface="Times New Roman" panose="02020603050405020304" pitchFamily="18" charset="0"/>
              </a:rPr>
              <a:t>&gt;</a:t>
            </a:r>
            <a:r>
              <a:rPr lang="en-US" altLang="zh-CN" sz="2400" kern="0" dirty="0">
                <a:solidFill>
                  <a:srgbClr val="000000"/>
                </a:solidFill>
                <a:latin typeface="Menlo" panose="020B0609030804020204" pitchFamily="49" charset="0"/>
                <a:cs typeface="Times New Roman" panose="02020603050405020304" pitchFamily="18" charset="0"/>
              </a:rPr>
              <a:t>spring-boot-starter-parent</a:t>
            </a:r>
            <a:r>
              <a:rPr lang="en-US" altLang="zh-CN" sz="2400" kern="0" dirty="0">
                <a:solidFill>
                  <a:srgbClr val="008080"/>
                </a:solidFill>
                <a:latin typeface="Menlo" panose="020B0609030804020204" pitchFamily="49" charset="0"/>
                <a:cs typeface="Times New Roman" panose="02020603050405020304" pitchFamily="18" charset="0"/>
              </a:rPr>
              <a:t>&lt;/</a:t>
            </a:r>
            <a:r>
              <a:rPr lang="en-US" altLang="zh-CN" sz="2400" kern="0" dirty="0" err="1">
                <a:solidFill>
                  <a:srgbClr val="3F7F7F"/>
                </a:solidFill>
                <a:latin typeface="Menlo" panose="020B0609030804020204" pitchFamily="49" charset="0"/>
                <a:cs typeface="Times New Roman" panose="02020603050405020304" pitchFamily="18" charset="0"/>
              </a:rPr>
              <a:t>artifactId</a:t>
            </a:r>
            <a:r>
              <a:rPr lang="en-US" altLang="zh-CN" sz="2400" kern="0" dirty="0">
                <a:solidFill>
                  <a:srgbClr val="008080"/>
                </a:solidFill>
                <a:latin typeface="Menlo" panose="020B0609030804020204" pitchFamily="49" charset="0"/>
                <a:cs typeface="Times New Roman" panose="02020603050405020304" pitchFamily="18" charset="0"/>
              </a:rPr>
              <a:t>&gt;</a:t>
            </a:r>
            <a:endParaRPr lang="zh-CN" altLang="zh-CN" sz="2400" kern="100" dirty="0">
              <a:latin typeface="Calibri" panose="020F0502020204030204" pitchFamily="34" charset="0"/>
              <a:cs typeface="Times New Roman" panose="02020603050405020304" pitchFamily="18" charset="0"/>
            </a:endParaRPr>
          </a:p>
          <a:p>
            <a:pPr marL="0" indent="0">
              <a:buNone/>
            </a:pPr>
            <a:r>
              <a:rPr lang="en-US" altLang="zh-CN" sz="2400" kern="0" dirty="0">
                <a:solidFill>
                  <a:srgbClr val="000000"/>
                </a:solidFill>
                <a:latin typeface="Menlo" panose="020B0609030804020204" pitchFamily="49" charset="0"/>
                <a:cs typeface="Times New Roman" panose="02020603050405020304" pitchFamily="18" charset="0"/>
              </a:rPr>
              <a:t>		</a:t>
            </a:r>
            <a:r>
              <a:rPr lang="en-US" altLang="zh-CN" sz="2400" kern="0" dirty="0">
                <a:solidFill>
                  <a:srgbClr val="3F5FBF"/>
                </a:solidFill>
                <a:latin typeface="Menlo" panose="020B0609030804020204" pitchFamily="49" charset="0"/>
                <a:cs typeface="Times New Roman" panose="02020603050405020304" pitchFamily="18" charset="0"/>
              </a:rPr>
              <a:t>&lt;!-- 2.1.1.RELEASE,2.0.6.RELEASE --&gt;</a:t>
            </a:r>
            <a:endParaRPr lang="zh-CN" altLang="zh-CN" sz="2400" kern="100" dirty="0">
              <a:latin typeface="Calibri" panose="020F0502020204030204" pitchFamily="34" charset="0"/>
              <a:cs typeface="Times New Roman" panose="02020603050405020304" pitchFamily="18" charset="0"/>
            </a:endParaRPr>
          </a:p>
          <a:p>
            <a:pPr marL="0" indent="0">
              <a:buNone/>
            </a:pPr>
            <a:r>
              <a:rPr lang="en-US" altLang="zh-CN" sz="2400" kern="0" dirty="0">
                <a:solidFill>
                  <a:srgbClr val="000000"/>
                </a:solidFill>
                <a:latin typeface="Menlo" panose="020B0609030804020204" pitchFamily="49" charset="0"/>
                <a:cs typeface="Times New Roman" panose="02020603050405020304" pitchFamily="18" charset="0"/>
              </a:rPr>
              <a:t>		</a:t>
            </a:r>
            <a:r>
              <a:rPr lang="en-US" altLang="zh-CN" sz="2400" kern="0" dirty="0">
                <a:solidFill>
                  <a:srgbClr val="008080"/>
                </a:solidFill>
                <a:latin typeface="Menlo" panose="020B0609030804020204" pitchFamily="49" charset="0"/>
                <a:cs typeface="Times New Roman" panose="02020603050405020304" pitchFamily="18" charset="0"/>
              </a:rPr>
              <a:t>&lt;</a:t>
            </a:r>
            <a:r>
              <a:rPr lang="en-US" altLang="zh-CN" sz="2400" kern="0" dirty="0">
                <a:solidFill>
                  <a:srgbClr val="3F7F7F"/>
                </a:solidFill>
                <a:latin typeface="Menlo" panose="020B0609030804020204" pitchFamily="49" charset="0"/>
                <a:cs typeface="Times New Roman" panose="02020603050405020304" pitchFamily="18" charset="0"/>
              </a:rPr>
              <a:t>version</a:t>
            </a:r>
            <a:r>
              <a:rPr lang="en-US" altLang="zh-CN" sz="2400" kern="0" dirty="0">
                <a:solidFill>
                  <a:srgbClr val="008080"/>
                </a:solidFill>
                <a:latin typeface="Menlo" panose="020B0609030804020204" pitchFamily="49" charset="0"/>
                <a:cs typeface="Times New Roman" panose="02020603050405020304" pitchFamily="18" charset="0"/>
              </a:rPr>
              <a:t>&gt;</a:t>
            </a:r>
            <a:r>
              <a:rPr lang="en-US" altLang="zh-CN" sz="2400" kern="0" dirty="0">
                <a:solidFill>
                  <a:srgbClr val="000000"/>
                </a:solidFill>
                <a:latin typeface="Menlo" panose="020B0609030804020204" pitchFamily="49" charset="0"/>
                <a:cs typeface="Times New Roman" panose="02020603050405020304" pitchFamily="18" charset="0"/>
              </a:rPr>
              <a:t>2.0.6.RELEASE</a:t>
            </a:r>
            <a:r>
              <a:rPr lang="en-US" altLang="zh-CN" sz="2400" kern="0" dirty="0">
                <a:solidFill>
                  <a:srgbClr val="008080"/>
                </a:solidFill>
                <a:latin typeface="Menlo" panose="020B0609030804020204" pitchFamily="49" charset="0"/>
                <a:cs typeface="Times New Roman" panose="02020603050405020304" pitchFamily="18" charset="0"/>
              </a:rPr>
              <a:t>&lt;/</a:t>
            </a:r>
            <a:r>
              <a:rPr lang="en-US" altLang="zh-CN" sz="2400" kern="0" dirty="0">
                <a:solidFill>
                  <a:srgbClr val="3F7F7F"/>
                </a:solidFill>
                <a:latin typeface="Menlo" panose="020B0609030804020204" pitchFamily="49" charset="0"/>
                <a:cs typeface="Times New Roman" panose="02020603050405020304" pitchFamily="18" charset="0"/>
              </a:rPr>
              <a:t>version</a:t>
            </a:r>
            <a:r>
              <a:rPr lang="en-US" altLang="zh-CN" sz="2400" kern="0" dirty="0">
                <a:solidFill>
                  <a:srgbClr val="008080"/>
                </a:solidFill>
                <a:latin typeface="Menlo" panose="020B0609030804020204" pitchFamily="49" charset="0"/>
                <a:cs typeface="Times New Roman" panose="02020603050405020304" pitchFamily="18" charset="0"/>
              </a:rPr>
              <a:t>&gt;</a:t>
            </a:r>
            <a:endParaRPr lang="zh-CN" altLang="zh-CN" sz="2400" kern="100" dirty="0">
              <a:latin typeface="Calibri" panose="020F0502020204030204" pitchFamily="34" charset="0"/>
              <a:cs typeface="Times New Roman" panose="02020603050405020304" pitchFamily="18" charset="0"/>
            </a:endParaRPr>
          </a:p>
          <a:p>
            <a:pPr marL="0" indent="0">
              <a:buNone/>
            </a:pPr>
            <a:r>
              <a:rPr lang="en-US" altLang="zh-CN" sz="2400" kern="0" dirty="0">
                <a:solidFill>
                  <a:srgbClr val="000000"/>
                </a:solidFill>
                <a:latin typeface="Menlo" panose="020B0609030804020204" pitchFamily="49" charset="0"/>
                <a:cs typeface="Times New Roman" panose="02020603050405020304" pitchFamily="18" charset="0"/>
              </a:rPr>
              <a:t>		</a:t>
            </a:r>
            <a:r>
              <a:rPr lang="en-US" altLang="zh-CN" sz="2400" kern="0" dirty="0">
                <a:solidFill>
                  <a:srgbClr val="008080"/>
                </a:solidFill>
                <a:latin typeface="Menlo" panose="020B0609030804020204" pitchFamily="49" charset="0"/>
                <a:cs typeface="Times New Roman" panose="02020603050405020304" pitchFamily="18" charset="0"/>
              </a:rPr>
              <a:t>&lt;</a:t>
            </a:r>
            <a:r>
              <a:rPr lang="en-US" altLang="zh-CN" sz="2400" kern="0" dirty="0" err="1">
                <a:solidFill>
                  <a:srgbClr val="3F7F7F"/>
                </a:solidFill>
                <a:latin typeface="Menlo" panose="020B0609030804020204" pitchFamily="49" charset="0"/>
                <a:cs typeface="Times New Roman" panose="02020603050405020304" pitchFamily="18" charset="0"/>
              </a:rPr>
              <a:t>relativePath</a:t>
            </a:r>
            <a:r>
              <a:rPr lang="en-US" altLang="zh-CN" sz="2400" kern="0" dirty="0">
                <a:solidFill>
                  <a:srgbClr val="008080"/>
                </a:solidFill>
                <a:latin typeface="Menlo" panose="020B0609030804020204" pitchFamily="49" charset="0"/>
                <a:cs typeface="Times New Roman" panose="02020603050405020304" pitchFamily="18" charset="0"/>
              </a:rPr>
              <a:t>/&gt;</a:t>
            </a:r>
            <a:r>
              <a:rPr lang="en-US" altLang="zh-CN" sz="2400" kern="0" dirty="0">
                <a:solidFill>
                  <a:srgbClr val="000000"/>
                </a:solidFill>
                <a:latin typeface="Menlo" panose="020B0609030804020204" pitchFamily="49" charset="0"/>
                <a:cs typeface="Times New Roman" panose="02020603050405020304" pitchFamily="18" charset="0"/>
              </a:rPr>
              <a:t> </a:t>
            </a:r>
            <a:r>
              <a:rPr lang="en-US" altLang="zh-CN" sz="2400" kern="0" dirty="0">
                <a:solidFill>
                  <a:srgbClr val="3F5FBF"/>
                </a:solidFill>
                <a:latin typeface="Menlo" panose="020B0609030804020204" pitchFamily="49" charset="0"/>
                <a:cs typeface="Times New Roman" panose="02020603050405020304" pitchFamily="18" charset="0"/>
              </a:rPr>
              <a:t>&lt;!-- lookup parent from repository --&gt;</a:t>
            </a:r>
            <a:endParaRPr lang="zh-CN" altLang="zh-CN" sz="2400" kern="100" dirty="0">
              <a:latin typeface="Calibri" panose="020F0502020204030204" pitchFamily="34" charset="0"/>
              <a:cs typeface="Times New Roman" panose="02020603050405020304" pitchFamily="18" charset="0"/>
            </a:endParaRPr>
          </a:p>
          <a:p>
            <a:pPr marL="0" indent="0">
              <a:lnSpc>
                <a:spcPts val="2100"/>
              </a:lnSpc>
              <a:spcBef>
                <a:spcPts val="1125"/>
              </a:spcBef>
              <a:spcAft>
                <a:spcPts val="1125"/>
              </a:spcAft>
              <a:buNone/>
            </a:pPr>
            <a:r>
              <a:rPr lang="en-US" altLang="zh-CN" sz="2400" dirty="0">
                <a:solidFill>
                  <a:srgbClr val="000000"/>
                </a:solidFill>
                <a:latin typeface="Menlo" panose="020B0609030804020204" pitchFamily="49" charset="0"/>
                <a:cs typeface="宋体" panose="02010600030101010101" pitchFamily="2" charset="-122"/>
              </a:rPr>
              <a:t>	</a:t>
            </a:r>
            <a:r>
              <a:rPr lang="en-US" altLang="zh-CN" sz="2400" dirty="0">
                <a:solidFill>
                  <a:srgbClr val="008080"/>
                </a:solidFill>
                <a:latin typeface="Menlo" panose="020B0609030804020204" pitchFamily="49" charset="0"/>
                <a:cs typeface="宋体" panose="02010600030101010101" pitchFamily="2" charset="-122"/>
              </a:rPr>
              <a:t>&lt;/</a:t>
            </a:r>
            <a:r>
              <a:rPr lang="en-US" altLang="zh-CN" sz="2400" dirty="0">
                <a:solidFill>
                  <a:srgbClr val="3F7F7F"/>
                </a:solidFill>
                <a:latin typeface="Menlo" panose="020B0609030804020204" pitchFamily="49" charset="0"/>
                <a:cs typeface="宋体" panose="02010600030101010101" pitchFamily="2" charset="-122"/>
              </a:rPr>
              <a:t>parent</a:t>
            </a:r>
            <a:r>
              <a:rPr lang="en-US" altLang="zh-CN" sz="2400" dirty="0">
                <a:solidFill>
                  <a:srgbClr val="008080"/>
                </a:solidFill>
                <a:latin typeface="Menlo" panose="020B0609030804020204" pitchFamily="49" charset="0"/>
                <a:cs typeface="宋体" panose="02010600030101010101" pitchFamily="2" charset="-122"/>
              </a:rPr>
              <a:t>&gt;</a:t>
            </a:r>
            <a:endParaRPr lang="zh-CN" altLang="zh-CN" dirty="0">
              <a:latin typeface="宋体" panose="02010600030101010101" pitchFamily="2" charset="-122"/>
              <a:cs typeface="宋体" panose="02010600030101010101" pitchFamily="2" charset="-122"/>
            </a:endParaRPr>
          </a:p>
          <a:p>
            <a:pPr>
              <a:lnSpc>
                <a:spcPct val="150000"/>
              </a:lnSpc>
              <a:spcBef>
                <a:spcPts val="1125"/>
              </a:spcBef>
              <a:spcAft>
                <a:spcPts val="1125"/>
              </a:spcAft>
            </a:pPr>
            <a:endParaRPr lang="zh-CN" altLang="zh-CN" sz="2400" dirty="0">
              <a:latin typeface="宋体" panose="02010600030101010101" pitchFamily="2" charset="-122"/>
              <a:cs typeface="宋体" panose="02010600030101010101" pitchFamily="2" charset="-122"/>
            </a:endParaRPr>
          </a:p>
          <a:p>
            <a:pPr marL="0" indent="0">
              <a:lnSpc>
                <a:spcPct val="150000"/>
              </a:lnSpc>
              <a:spcBef>
                <a:spcPts val="1125"/>
              </a:spcBef>
              <a:spcAft>
                <a:spcPts val="1125"/>
              </a:spcAft>
              <a:buNone/>
            </a:pPr>
            <a:endParaRPr lang="zh-CN" altLang="zh-CN" sz="2400" dirty="0">
              <a:latin typeface="宋体" panose="02010600030101010101" pitchFamily="2" charset="-122"/>
              <a:cs typeface="宋体" panose="02010600030101010101" pitchFamily="2" charset="-122"/>
            </a:endParaRPr>
          </a:p>
        </p:txBody>
      </p:sp>
    </p:spTree>
    <p:extLst>
      <p:ext uri="{BB962C8B-B14F-4D97-AF65-F5344CB8AC3E}">
        <p14:creationId xmlns:p14="http://schemas.microsoft.com/office/powerpoint/2010/main" val="378382413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en-US" altLang="zh-CN" dirty="0" err="1">
                <a:latin typeface="微软雅黑" pitchFamily="34" charset="-122"/>
                <a:ea typeface="微软雅黑" pitchFamily="34" charset="-122"/>
              </a:rPr>
              <a:t>SpringBoot+ShardingJDBC</a:t>
            </a:r>
            <a:endParaRPr lang="zh-CN" altLang="en-US" dirty="0">
              <a:latin typeface="微软雅黑" pitchFamily="34" charset="-122"/>
              <a:ea typeface="微软雅黑" pitchFamily="34" charset="-122"/>
            </a:endParaRPr>
          </a:p>
        </p:txBody>
      </p:sp>
      <p:sp>
        <p:nvSpPr>
          <p:cNvPr id="3" name="副标题 2"/>
          <p:cNvSpPr>
            <a:spLocks noGrp="1"/>
          </p:cNvSpPr>
          <p:nvPr>
            <p:ph type="subTitle" idx="1"/>
          </p:nvPr>
        </p:nvSpPr>
        <p:spPr/>
        <p:txBody>
          <a:bodyPr>
            <a:normAutofit/>
          </a:bodyPr>
          <a:lstStyle/>
          <a:p>
            <a:endParaRPr lang="en-US" altLang="zh-CN" sz="2800" dirty="0">
              <a:latin typeface="微软雅黑" pitchFamily="34" charset="-122"/>
              <a:ea typeface="微软雅黑" pitchFamily="34" charset="-122"/>
            </a:endParaRPr>
          </a:p>
          <a:p>
            <a:r>
              <a:rPr lang="zh-CN" altLang="en-US" sz="2800" dirty="0">
                <a:latin typeface="微软雅黑" pitchFamily="34" charset="-122"/>
                <a:ea typeface="微软雅黑" pitchFamily="34" charset="-122"/>
              </a:rPr>
              <a:t>讲师：</a:t>
            </a:r>
            <a:r>
              <a:rPr lang="en-US" altLang="zh-CN" sz="2800" dirty="0">
                <a:latin typeface="微软雅黑" pitchFamily="34" charset="-122"/>
                <a:ea typeface="微软雅黑" pitchFamily="34" charset="-122"/>
              </a:rPr>
              <a:t>Andy</a:t>
            </a:r>
          </a:p>
          <a:p>
            <a:endParaRPr lang="en-US" altLang="zh-CN" sz="2800" dirty="0">
              <a:latin typeface="微软雅黑" pitchFamily="34" charset="-122"/>
              <a:ea typeface="微软雅黑" pitchFamily="34" charset="-122"/>
            </a:endParaRPr>
          </a:p>
        </p:txBody>
      </p:sp>
      <p:sp>
        <p:nvSpPr>
          <p:cNvPr id="4" name="文本框 3">
            <a:extLst>
              <a:ext uri="{FF2B5EF4-FFF2-40B4-BE49-F238E27FC236}">
                <a16:creationId xmlns:a16="http://schemas.microsoft.com/office/drawing/2014/main" id="{66CE162C-F07E-6E47-88F0-8E9A4511D197}"/>
              </a:ext>
            </a:extLst>
          </p:cNvPr>
          <p:cNvSpPr txBox="1"/>
          <p:nvPr/>
        </p:nvSpPr>
        <p:spPr>
          <a:xfrm>
            <a:off x="11613823" y="2677212"/>
            <a:ext cx="184731" cy="369332"/>
          </a:xfrm>
          <a:prstGeom prst="rect">
            <a:avLst/>
          </a:prstGeom>
          <a:noFill/>
        </p:spPr>
        <p:txBody>
          <a:bodyPr wrap="none" rtlCol="0">
            <a:spAutoFit/>
          </a:bodyPr>
          <a:lstStyle/>
          <a:p>
            <a:endParaRPr kumimoji="1" lang="zh-CN" altLang="en-US" dirty="0"/>
          </a:p>
        </p:txBody>
      </p:sp>
    </p:spTree>
    <p:extLst>
      <p:ext uri="{BB962C8B-B14F-4D97-AF65-F5344CB8AC3E}">
        <p14:creationId xmlns:p14="http://schemas.microsoft.com/office/powerpoint/2010/main" val="326500960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绑定表</a:t>
            </a:r>
            <a:endParaRPr lang="zh-CN" altLang="zh-CN" dirty="0"/>
          </a:p>
        </p:txBody>
      </p:sp>
      <p:sp>
        <p:nvSpPr>
          <p:cNvPr id="3" name="内容占位符 2"/>
          <p:cNvSpPr>
            <a:spLocks noGrp="1"/>
          </p:cNvSpPr>
          <p:nvPr>
            <p:ph idx="1"/>
          </p:nvPr>
        </p:nvSpPr>
        <p:spPr/>
        <p:txBody>
          <a:bodyPr>
            <a:normAutofit/>
          </a:bodyPr>
          <a:lstStyle/>
          <a:p>
            <a:r>
              <a:rPr lang="zh-CN" altLang="zh-CN" sz="2400" dirty="0"/>
              <a:t>当多表关联查询的时候，如果没有进行处理，就会产生笛卡尔积关联，关联查询效率就会比较低，那么怎么解决多表关联查询的笛卡尔积问题呐，就是通过绑定表。</a:t>
            </a:r>
          </a:p>
          <a:p>
            <a:endParaRPr lang="zh-CN" altLang="zh-CN" sz="2400" dirty="0"/>
          </a:p>
        </p:txBody>
      </p:sp>
    </p:spTree>
    <p:extLst>
      <p:ext uri="{BB962C8B-B14F-4D97-AF65-F5344CB8AC3E}">
        <p14:creationId xmlns:p14="http://schemas.microsoft.com/office/powerpoint/2010/main" val="268537247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zh-CN" b="1" dirty="0"/>
              <a:t>一、什么是笛卡尔积</a:t>
            </a:r>
            <a:endParaRPr lang="zh-CN" altLang="zh-CN" dirty="0"/>
          </a:p>
        </p:txBody>
      </p:sp>
      <p:sp>
        <p:nvSpPr>
          <p:cNvPr id="3" name="内容占位符 2"/>
          <p:cNvSpPr>
            <a:spLocks noGrp="1"/>
          </p:cNvSpPr>
          <p:nvPr>
            <p:ph idx="1"/>
          </p:nvPr>
        </p:nvSpPr>
        <p:spPr/>
        <p:txBody>
          <a:bodyPr>
            <a:normAutofit/>
          </a:bodyPr>
          <a:lstStyle/>
          <a:p>
            <a:pPr indent="266700">
              <a:lnSpc>
                <a:spcPct val="150000"/>
              </a:lnSpc>
              <a:spcBef>
                <a:spcPts val="1125"/>
              </a:spcBef>
              <a:spcAft>
                <a:spcPts val="1125"/>
              </a:spcAft>
            </a:pPr>
            <a:r>
              <a:rPr lang="zh-CN" altLang="zh-CN" sz="2400" dirty="0">
                <a:solidFill>
                  <a:srgbClr val="404040"/>
                </a:solidFill>
                <a:latin typeface="宋体" panose="02010600030101010101" pitchFamily="2" charset="-122"/>
                <a:ea typeface="微软雅黑" panose="020B0503020204020204" pitchFamily="34" charset="-122"/>
                <a:cs typeface="宋体" panose="02010600030101010101" pitchFamily="2" charset="-122"/>
              </a:rPr>
              <a:t>笛卡尔乘积是指在数学中，两个集合</a:t>
            </a:r>
            <a:r>
              <a:rPr lang="en-US" altLang="zh-CN" sz="2400" dirty="0">
                <a:solidFill>
                  <a:srgbClr val="404040"/>
                </a:solidFill>
                <a:latin typeface="宋体" panose="02010600030101010101" pitchFamily="2" charset="-122"/>
                <a:ea typeface="微软雅黑" panose="020B0503020204020204" pitchFamily="34" charset="-122"/>
                <a:cs typeface="宋体" panose="02010600030101010101" pitchFamily="2" charset="-122"/>
              </a:rPr>
              <a:t>X</a:t>
            </a:r>
            <a:r>
              <a:rPr lang="zh-CN" altLang="zh-CN" sz="2400" dirty="0">
                <a:solidFill>
                  <a:srgbClr val="404040"/>
                </a:solidFill>
                <a:latin typeface="宋体" panose="02010600030101010101" pitchFamily="2" charset="-122"/>
                <a:ea typeface="微软雅黑" panose="020B0503020204020204" pitchFamily="34" charset="-122"/>
                <a:cs typeface="宋体" panose="02010600030101010101" pitchFamily="2" charset="-122"/>
              </a:rPr>
              <a:t>和</a:t>
            </a:r>
            <a:r>
              <a:rPr lang="en-US" altLang="zh-CN" sz="2400" dirty="0">
                <a:solidFill>
                  <a:srgbClr val="404040"/>
                </a:solidFill>
                <a:latin typeface="宋体" panose="02010600030101010101" pitchFamily="2" charset="-122"/>
                <a:ea typeface="微软雅黑" panose="020B0503020204020204" pitchFamily="34" charset="-122"/>
                <a:cs typeface="宋体" panose="02010600030101010101" pitchFamily="2" charset="-122"/>
              </a:rPr>
              <a:t>Y</a:t>
            </a:r>
            <a:r>
              <a:rPr lang="zh-CN" altLang="zh-CN" sz="2400" dirty="0">
                <a:solidFill>
                  <a:srgbClr val="404040"/>
                </a:solidFill>
                <a:latin typeface="宋体" panose="02010600030101010101" pitchFamily="2" charset="-122"/>
                <a:ea typeface="微软雅黑" panose="020B0503020204020204" pitchFamily="34" charset="-122"/>
                <a:cs typeface="宋体" panose="02010600030101010101" pitchFamily="2" charset="-122"/>
              </a:rPr>
              <a:t>的笛卡尓积（</a:t>
            </a:r>
            <a:r>
              <a:rPr lang="en-US" altLang="zh-CN" sz="2400" dirty="0">
                <a:solidFill>
                  <a:srgbClr val="404040"/>
                </a:solidFill>
                <a:latin typeface="宋体" panose="02010600030101010101" pitchFamily="2" charset="-122"/>
                <a:ea typeface="微软雅黑" panose="020B0503020204020204" pitchFamily="34" charset="-122"/>
                <a:cs typeface="宋体" panose="02010600030101010101" pitchFamily="2" charset="-122"/>
              </a:rPr>
              <a:t>Cartesian product</a:t>
            </a:r>
            <a:r>
              <a:rPr lang="zh-CN" altLang="zh-CN" sz="2400" dirty="0">
                <a:solidFill>
                  <a:srgbClr val="404040"/>
                </a:solidFill>
                <a:latin typeface="宋体" panose="02010600030101010101" pitchFamily="2" charset="-122"/>
                <a:ea typeface="微软雅黑" panose="020B0503020204020204" pitchFamily="34" charset="-122"/>
                <a:cs typeface="宋体" panose="02010600030101010101" pitchFamily="2" charset="-122"/>
              </a:rPr>
              <a:t>），又称直积，表示为</a:t>
            </a:r>
            <a:r>
              <a:rPr lang="en-US" altLang="zh-CN" sz="2400" dirty="0">
                <a:solidFill>
                  <a:srgbClr val="404040"/>
                </a:solidFill>
                <a:latin typeface="宋体" panose="02010600030101010101" pitchFamily="2" charset="-122"/>
                <a:ea typeface="微软雅黑" panose="020B0503020204020204" pitchFamily="34" charset="-122"/>
                <a:cs typeface="宋体" panose="02010600030101010101" pitchFamily="2" charset="-122"/>
              </a:rPr>
              <a:t>X</a:t>
            </a:r>
            <a:r>
              <a:rPr lang="zh-CN" altLang="zh-CN" sz="2400" dirty="0">
                <a:solidFill>
                  <a:srgbClr val="404040"/>
                </a:solidFill>
                <a:latin typeface="宋体" panose="02010600030101010101" pitchFamily="2" charset="-122"/>
                <a:ea typeface="微软雅黑" panose="020B0503020204020204" pitchFamily="34" charset="-122"/>
                <a:cs typeface="宋体" panose="02010600030101010101" pitchFamily="2" charset="-122"/>
              </a:rPr>
              <a:t>×</a:t>
            </a:r>
            <a:r>
              <a:rPr lang="en-US" altLang="zh-CN" sz="2400" dirty="0">
                <a:solidFill>
                  <a:srgbClr val="404040"/>
                </a:solidFill>
                <a:latin typeface="宋体" panose="02010600030101010101" pitchFamily="2" charset="-122"/>
                <a:ea typeface="微软雅黑" panose="020B0503020204020204" pitchFamily="34" charset="-122"/>
                <a:cs typeface="宋体" panose="02010600030101010101" pitchFamily="2" charset="-122"/>
              </a:rPr>
              <a:t>Y</a:t>
            </a:r>
            <a:r>
              <a:rPr lang="zh-CN" altLang="zh-CN" sz="2400" dirty="0">
                <a:solidFill>
                  <a:srgbClr val="404040"/>
                </a:solidFill>
                <a:latin typeface="宋体" panose="02010600030101010101" pitchFamily="2" charset="-122"/>
                <a:ea typeface="微软雅黑" panose="020B0503020204020204" pitchFamily="34" charset="-122"/>
                <a:cs typeface="宋体" panose="02010600030101010101" pitchFamily="2" charset="-122"/>
              </a:rPr>
              <a:t>。</a:t>
            </a:r>
            <a:r>
              <a:rPr lang="zh-CN" altLang="zh-CN" sz="2400" dirty="0">
                <a:solidFill>
                  <a:srgbClr val="C00000"/>
                </a:solidFill>
                <a:latin typeface="宋体" panose="02010600030101010101" pitchFamily="2" charset="-122"/>
                <a:ea typeface="微软雅黑" panose="020B0503020204020204" pitchFamily="34" charset="-122"/>
                <a:cs typeface="宋体" panose="02010600030101010101" pitchFamily="2" charset="-122"/>
              </a:rPr>
              <a:t>简单的说就是两个集合相乘的结果</a:t>
            </a:r>
            <a:r>
              <a:rPr lang="zh-CN" altLang="zh-CN" sz="2400" dirty="0">
                <a:solidFill>
                  <a:srgbClr val="404040"/>
                </a:solidFill>
                <a:latin typeface="宋体" panose="02010600030101010101" pitchFamily="2" charset="-122"/>
                <a:ea typeface="微软雅黑" panose="020B0503020204020204" pitchFamily="34" charset="-122"/>
                <a:cs typeface="宋体" panose="02010600030101010101" pitchFamily="2" charset="-122"/>
              </a:rPr>
              <a:t>。</a:t>
            </a:r>
            <a:endParaRPr lang="zh-CN" altLang="zh-CN" dirty="0">
              <a:latin typeface="宋体" panose="02010600030101010101" pitchFamily="2" charset="-122"/>
              <a:cs typeface="宋体" panose="02010600030101010101" pitchFamily="2" charset="-122"/>
            </a:endParaRPr>
          </a:p>
        </p:txBody>
      </p:sp>
    </p:spTree>
    <p:extLst>
      <p:ext uri="{BB962C8B-B14F-4D97-AF65-F5344CB8AC3E}">
        <p14:creationId xmlns:p14="http://schemas.microsoft.com/office/powerpoint/2010/main" val="197087264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zh-CN" b="1" dirty="0"/>
              <a:t>一、什么是笛卡尔积</a:t>
            </a:r>
            <a:endParaRPr lang="zh-CN" altLang="zh-CN" dirty="0"/>
          </a:p>
        </p:txBody>
      </p:sp>
      <p:sp>
        <p:nvSpPr>
          <p:cNvPr id="3" name="内容占位符 2"/>
          <p:cNvSpPr>
            <a:spLocks noGrp="1"/>
          </p:cNvSpPr>
          <p:nvPr>
            <p:ph idx="1"/>
          </p:nvPr>
        </p:nvSpPr>
        <p:spPr/>
        <p:txBody>
          <a:bodyPr>
            <a:normAutofit fontScale="77500" lnSpcReduction="20000"/>
          </a:bodyPr>
          <a:lstStyle/>
          <a:p>
            <a:pPr marL="0" indent="0">
              <a:lnSpc>
                <a:spcPct val="150000"/>
              </a:lnSpc>
              <a:spcBef>
                <a:spcPts val="1125"/>
              </a:spcBef>
              <a:spcAft>
                <a:spcPts val="1125"/>
              </a:spcAft>
              <a:buNone/>
            </a:pPr>
            <a:r>
              <a:rPr lang="zh-CN" altLang="zh-CN" sz="2900" dirty="0">
                <a:solidFill>
                  <a:srgbClr val="404040"/>
                </a:solidFill>
                <a:latin typeface="宋体" panose="02010600030101010101" pitchFamily="2" charset="-122"/>
                <a:ea typeface="微软雅黑" panose="020B0503020204020204" pitchFamily="34" charset="-122"/>
                <a:cs typeface="宋体" panose="02010600030101010101" pitchFamily="2" charset="-122"/>
              </a:rPr>
              <a:t>例如：有两个集合</a:t>
            </a:r>
            <a:r>
              <a:rPr lang="en-US" altLang="zh-CN" sz="2900" dirty="0">
                <a:solidFill>
                  <a:srgbClr val="404040"/>
                </a:solidFill>
                <a:latin typeface="宋体" panose="02010600030101010101" pitchFamily="2" charset="-122"/>
                <a:ea typeface="微软雅黑" panose="020B0503020204020204" pitchFamily="34" charset="-122"/>
                <a:cs typeface="宋体" panose="02010600030101010101" pitchFamily="2" charset="-122"/>
              </a:rPr>
              <a:t>A</a:t>
            </a:r>
            <a:r>
              <a:rPr lang="zh-CN" altLang="zh-CN" sz="2900" dirty="0">
                <a:solidFill>
                  <a:srgbClr val="404040"/>
                </a:solidFill>
                <a:latin typeface="宋体" panose="02010600030101010101" pitchFamily="2" charset="-122"/>
                <a:ea typeface="微软雅黑" panose="020B0503020204020204" pitchFamily="34" charset="-122"/>
                <a:cs typeface="宋体" panose="02010600030101010101" pitchFamily="2" charset="-122"/>
              </a:rPr>
              <a:t>和</a:t>
            </a:r>
            <a:r>
              <a:rPr lang="en-US" altLang="zh-CN" sz="2900" dirty="0">
                <a:solidFill>
                  <a:srgbClr val="404040"/>
                </a:solidFill>
                <a:latin typeface="宋体" panose="02010600030101010101" pitchFamily="2" charset="-122"/>
                <a:ea typeface="微软雅黑" panose="020B0503020204020204" pitchFamily="34" charset="-122"/>
                <a:cs typeface="宋体" panose="02010600030101010101" pitchFamily="2" charset="-122"/>
              </a:rPr>
              <a:t>B</a:t>
            </a:r>
            <a:endParaRPr lang="zh-CN" altLang="zh-CN" sz="2900" dirty="0">
              <a:latin typeface="宋体" panose="02010600030101010101" pitchFamily="2" charset="-122"/>
              <a:cs typeface="宋体" panose="02010600030101010101" pitchFamily="2" charset="-122"/>
            </a:endParaRPr>
          </a:p>
          <a:p>
            <a:pPr marL="0" indent="0">
              <a:lnSpc>
                <a:spcPct val="150000"/>
              </a:lnSpc>
              <a:spcAft>
                <a:spcPts val="1200"/>
              </a:spcAft>
              <a:buNone/>
            </a:pPr>
            <a:r>
              <a:rPr lang="en-US" altLang="zh-CN" sz="2900" dirty="0">
                <a:solidFill>
                  <a:srgbClr val="4F4F4F"/>
                </a:solidFill>
                <a:latin typeface="Verdana" panose="020B0604030504040204" pitchFamily="34" charset="0"/>
                <a:cs typeface="宋体" panose="02010600030101010101" pitchFamily="2" charset="-122"/>
              </a:rPr>
              <a:t>A = {0,1}     B = {2,3,4}</a:t>
            </a:r>
            <a:endParaRPr lang="zh-CN" altLang="zh-CN" sz="2900" dirty="0">
              <a:latin typeface="宋体" panose="02010600030101010101" pitchFamily="2" charset="-122"/>
              <a:cs typeface="宋体" panose="02010600030101010101" pitchFamily="2" charset="-122"/>
            </a:endParaRPr>
          </a:p>
          <a:p>
            <a:pPr marL="0" indent="0">
              <a:lnSpc>
                <a:spcPct val="150000"/>
              </a:lnSpc>
              <a:spcAft>
                <a:spcPts val="1200"/>
              </a:spcAft>
              <a:buNone/>
            </a:pPr>
            <a:r>
              <a:rPr lang="zh-CN" altLang="zh-CN" sz="2900" dirty="0">
                <a:solidFill>
                  <a:srgbClr val="4F4F4F"/>
                </a:solidFill>
                <a:latin typeface="Verdana" panose="020B0604030504040204" pitchFamily="34" charset="0"/>
                <a:cs typeface="宋体" panose="02010600030101010101" pitchFamily="2" charset="-122"/>
              </a:rPr>
              <a:t>集合</a:t>
            </a:r>
            <a:r>
              <a:rPr lang="en-US" altLang="zh-CN" sz="2900" dirty="0">
                <a:solidFill>
                  <a:srgbClr val="4F4F4F"/>
                </a:solidFill>
                <a:latin typeface="Verdana" panose="020B0604030504040204" pitchFamily="34" charset="0"/>
                <a:cs typeface="宋体" panose="02010600030101010101" pitchFamily="2" charset="-122"/>
              </a:rPr>
              <a:t> A×B </a:t>
            </a:r>
            <a:r>
              <a:rPr lang="zh-CN" altLang="zh-CN" sz="2900" dirty="0">
                <a:solidFill>
                  <a:srgbClr val="4F4F4F"/>
                </a:solidFill>
                <a:latin typeface="Verdana" panose="020B0604030504040204" pitchFamily="34" charset="0"/>
                <a:cs typeface="宋体" panose="02010600030101010101" pitchFamily="2" charset="-122"/>
              </a:rPr>
              <a:t>和</a:t>
            </a:r>
            <a:r>
              <a:rPr lang="en-US" altLang="zh-CN" sz="2900" dirty="0">
                <a:solidFill>
                  <a:srgbClr val="4F4F4F"/>
                </a:solidFill>
                <a:latin typeface="Verdana" panose="020B0604030504040204" pitchFamily="34" charset="0"/>
                <a:cs typeface="宋体" panose="02010600030101010101" pitchFamily="2" charset="-122"/>
              </a:rPr>
              <a:t> B×A</a:t>
            </a:r>
            <a:r>
              <a:rPr lang="zh-CN" altLang="zh-CN" sz="2900" dirty="0">
                <a:solidFill>
                  <a:srgbClr val="4F4F4F"/>
                </a:solidFill>
                <a:latin typeface="Verdana" panose="020B0604030504040204" pitchFamily="34" charset="0"/>
                <a:cs typeface="宋体" panose="02010600030101010101" pitchFamily="2" charset="-122"/>
              </a:rPr>
              <a:t>的结果集就可以分别表示为以下这种形式：</a:t>
            </a:r>
            <a:endParaRPr lang="zh-CN" altLang="zh-CN" sz="2900" dirty="0">
              <a:latin typeface="宋体" panose="02010600030101010101" pitchFamily="2" charset="-122"/>
              <a:cs typeface="宋体" panose="02010600030101010101" pitchFamily="2" charset="-122"/>
            </a:endParaRPr>
          </a:p>
          <a:p>
            <a:pPr marL="0" indent="0">
              <a:lnSpc>
                <a:spcPct val="150000"/>
              </a:lnSpc>
              <a:spcAft>
                <a:spcPts val="1200"/>
              </a:spcAft>
              <a:buNone/>
            </a:pPr>
            <a:r>
              <a:rPr lang="en-US" altLang="zh-CN" sz="2900" dirty="0">
                <a:solidFill>
                  <a:srgbClr val="4F4F4F"/>
                </a:solidFill>
                <a:latin typeface="Verdana" panose="020B0604030504040204" pitchFamily="34" charset="0"/>
                <a:cs typeface="宋体" panose="02010600030101010101" pitchFamily="2" charset="-122"/>
              </a:rPr>
              <a:t>A×B = {</a:t>
            </a:r>
            <a:r>
              <a:rPr lang="zh-CN" altLang="zh-CN" sz="2900" dirty="0">
                <a:solidFill>
                  <a:srgbClr val="4F4F4F"/>
                </a:solidFill>
                <a:latin typeface="Verdana" panose="020B0604030504040204" pitchFamily="34" charset="0"/>
                <a:cs typeface="宋体" panose="02010600030101010101" pitchFamily="2" charset="-122"/>
              </a:rPr>
              <a:t>（</a:t>
            </a:r>
            <a:r>
              <a:rPr lang="en-US" altLang="zh-CN" sz="2900" dirty="0">
                <a:solidFill>
                  <a:srgbClr val="4F4F4F"/>
                </a:solidFill>
                <a:latin typeface="Verdana" panose="020B0604030504040204" pitchFamily="34" charset="0"/>
                <a:cs typeface="宋体" panose="02010600030101010101" pitchFamily="2" charset="-122"/>
              </a:rPr>
              <a:t>0</a:t>
            </a:r>
            <a:r>
              <a:rPr lang="zh-CN" altLang="zh-CN" sz="2900" dirty="0">
                <a:solidFill>
                  <a:srgbClr val="4F4F4F"/>
                </a:solidFill>
                <a:latin typeface="Verdana" panose="020B0604030504040204" pitchFamily="34" charset="0"/>
                <a:cs typeface="宋体" panose="02010600030101010101" pitchFamily="2" charset="-122"/>
              </a:rPr>
              <a:t>，</a:t>
            </a:r>
            <a:r>
              <a:rPr lang="en-US" altLang="zh-CN" sz="2900" dirty="0">
                <a:solidFill>
                  <a:srgbClr val="4F4F4F"/>
                </a:solidFill>
                <a:latin typeface="Verdana" panose="020B0604030504040204" pitchFamily="34" charset="0"/>
                <a:cs typeface="宋体" panose="02010600030101010101" pitchFamily="2" charset="-122"/>
              </a:rPr>
              <a:t>2</a:t>
            </a:r>
            <a:r>
              <a:rPr lang="zh-CN" altLang="zh-CN" sz="2900" dirty="0">
                <a:solidFill>
                  <a:srgbClr val="4F4F4F"/>
                </a:solidFill>
                <a:latin typeface="Verdana" panose="020B0604030504040204" pitchFamily="34" charset="0"/>
                <a:cs typeface="宋体" panose="02010600030101010101" pitchFamily="2" charset="-122"/>
              </a:rPr>
              <a:t>），（</a:t>
            </a:r>
            <a:r>
              <a:rPr lang="en-US" altLang="zh-CN" sz="2900" dirty="0">
                <a:solidFill>
                  <a:srgbClr val="4F4F4F"/>
                </a:solidFill>
                <a:latin typeface="Verdana" panose="020B0604030504040204" pitchFamily="34" charset="0"/>
                <a:cs typeface="宋体" panose="02010600030101010101" pitchFamily="2" charset="-122"/>
              </a:rPr>
              <a:t>0</a:t>
            </a:r>
            <a:r>
              <a:rPr lang="zh-CN" altLang="zh-CN" sz="2900" dirty="0">
                <a:solidFill>
                  <a:srgbClr val="4F4F4F"/>
                </a:solidFill>
                <a:latin typeface="Verdana" panose="020B0604030504040204" pitchFamily="34" charset="0"/>
                <a:cs typeface="宋体" panose="02010600030101010101" pitchFamily="2" charset="-122"/>
              </a:rPr>
              <a:t>，</a:t>
            </a:r>
            <a:r>
              <a:rPr lang="en-US" altLang="zh-CN" sz="2900" dirty="0">
                <a:solidFill>
                  <a:srgbClr val="4F4F4F"/>
                </a:solidFill>
                <a:latin typeface="Verdana" panose="020B0604030504040204" pitchFamily="34" charset="0"/>
                <a:cs typeface="宋体" panose="02010600030101010101" pitchFamily="2" charset="-122"/>
              </a:rPr>
              <a:t>3</a:t>
            </a:r>
            <a:r>
              <a:rPr lang="zh-CN" altLang="zh-CN" sz="2900" dirty="0">
                <a:solidFill>
                  <a:srgbClr val="4F4F4F"/>
                </a:solidFill>
                <a:latin typeface="Verdana" panose="020B0604030504040204" pitchFamily="34" charset="0"/>
                <a:cs typeface="宋体" panose="02010600030101010101" pitchFamily="2" charset="-122"/>
              </a:rPr>
              <a:t>），（</a:t>
            </a:r>
            <a:r>
              <a:rPr lang="en-US" altLang="zh-CN" sz="2900" dirty="0">
                <a:solidFill>
                  <a:srgbClr val="4F4F4F"/>
                </a:solidFill>
                <a:latin typeface="Verdana" panose="020B0604030504040204" pitchFamily="34" charset="0"/>
                <a:cs typeface="宋体" panose="02010600030101010101" pitchFamily="2" charset="-122"/>
              </a:rPr>
              <a:t>0</a:t>
            </a:r>
            <a:r>
              <a:rPr lang="zh-CN" altLang="zh-CN" sz="2900" dirty="0">
                <a:solidFill>
                  <a:srgbClr val="4F4F4F"/>
                </a:solidFill>
                <a:latin typeface="Verdana" panose="020B0604030504040204" pitchFamily="34" charset="0"/>
                <a:cs typeface="宋体" panose="02010600030101010101" pitchFamily="2" charset="-122"/>
              </a:rPr>
              <a:t>，</a:t>
            </a:r>
            <a:r>
              <a:rPr lang="en-US" altLang="zh-CN" sz="2900" dirty="0">
                <a:solidFill>
                  <a:srgbClr val="4F4F4F"/>
                </a:solidFill>
                <a:latin typeface="Verdana" panose="020B0604030504040204" pitchFamily="34" charset="0"/>
                <a:cs typeface="宋体" panose="02010600030101010101" pitchFamily="2" charset="-122"/>
              </a:rPr>
              <a:t>4</a:t>
            </a:r>
            <a:r>
              <a:rPr lang="zh-CN" altLang="zh-CN" sz="2900" dirty="0">
                <a:solidFill>
                  <a:srgbClr val="4F4F4F"/>
                </a:solidFill>
                <a:latin typeface="Verdana" panose="020B0604030504040204" pitchFamily="34" charset="0"/>
                <a:cs typeface="宋体" panose="02010600030101010101" pitchFamily="2" charset="-122"/>
              </a:rPr>
              <a:t>），（</a:t>
            </a:r>
            <a:r>
              <a:rPr lang="en-US" altLang="zh-CN" sz="2900" dirty="0">
                <a:solidFill>
                  <a:srgbClr val="4F4F4F"/>
                </a:solidFill>
                <a:latin typeface="Verdana" panose="020B0604030504040204" pitchFamily="34" charset="0"/>
                <a:cs typeface="宋体" panose="02010600030101010101" pitchFamily="2" charset="-122"/>
              </a:rPr>
              <a:t>1</a:t>
            </a:r>
            <a:r>
              <a:rPr lang="zh-CN" altLang="zh-CN" sz="2900" dirty="0">
                <a:solidFill>
                  <a:srgbClr val="4F4F4F"/>
                </a:solidFill>
                <a:latin typeface="Verdana" panose="020B0604030504040204" pitchFamily="34" charset="0"/>
                <a:cs typeface="宋体" panose="02010600030101010101" pitchFamily="2" charset="-122"/>
              </a:rPr>
              <a:t>，</a:t>
            </a:r>
            <a:r>
              <a:rPr lang="en-US" altLang="zh-CN" sz="2900" dirty="0">
                <a:solidFill>
                  <a:srgbClr val="4F4F4F"/>
                </a:solidFill>
                <a:latin typeface="Verdana" panose="020B0604030504040204" pitchFamily="34" charset="0"/>
                <a:cs typeface="宋体" panose="02010600030101010101" pitchFamily="2" charset="-122"/>
              </a:rPr>
              <a:t>2</a:t>
            </a:r>
            <a:r>
              <a:rPr lang="zh-CN" altLang="zh-CN" sz="2900" dirty="0">
                <a:solidFill>
                  <a:srgbClr val="4F4F4F"/>
                </a:solidFill>
                <a:latin typeface="Verdana" panose="020B0604030504040204" pitchFamily="34" charset="0"/>
                <a:cs typeface="宋体" panose="02010600030101010101" pitchFamily="2" charset="-122"/>
              </a:rPr>
              <a:t>），（</a:t>
            </a:r>
            <a:r>
              <a:rPr lang="en-US" altLang="zh-CN" sz="2900" dirty="0">
                <a:solidFill>
                  <a:srgbClr val="4F4F4F"/>
                </a:solidFill>
                <a:latin typeface="Verdana" panose="020B0604030504040204" pitchFamily="34" charset="0"/>
                <a:cs typeface="宋体" panose="02010600030101010101" pitchFamily="2" charset="-122"/>
              </a:rPr>
              <a:t>1</a:t>
            </a:r>
            <a:r>
              <a:rPr lang="zh-CN" altLang="zh-CN" sz="2900" dirty="0">
                <a:solidFill>
                  <a:srgbClr val="4F4F4F"/>
                </a:solidFill>
                <a:latin typeface="Verdana" panose="020B0604030504040204" pitchFamily="34" charset="0"/>
                <a:cs typeface="宋体" panose="02010600030101010101" pitchFamily="2" charset="-122"/>
              </a:rPr>
              <a:t>，</a:t>
            </a:r>
            <a:r>
              <a:rPr lang="en-US" altLang="zh-CN" sz="2900" dirty="0">
                <a:solidFill>
                  <a:srgbClr val="4F4F4F"/>
                </a:solidFill>
                <a:latin typeface="Verdana" panose="020B0604030504040204" pitchFamily="34" charset="0"/>
                <a:cs typeface="宋体" panose="02010600030101010101" pitchFamily="2" charset="-122"/>
              </a:rPr>
              <a:t>3</a:t>
            </a:r>
            <a:r>
              <a:rPr lang="zh-CN" altLang="zh-CN" sz="2900" dirty="0">
                <a:solidFill>
                  <a:srgbClr val="4F4F4F"/>
                </a:solidFill>
                <a:latin typeface="Verdana" panose="020B0604030504040204" pitchFamily="34" charset="0"/>
                <a:cs typeface="宋体" panose="02010600030101010101" pitchFamily="2" charset="-122"/>
              </a:rPr>
              <a:t>），（</a:t>
            </a:r>
            <a:r>
              <a:rPr lang="en-US" altLang="zh-CN" sz="2900" dirty="0">
                <a:solidFill>
                  <a:srgbClr val="4F4F4F"/>
                </a:solidFill>
                <a:latin typeface="Verdana" panose="020B0604030504040204" pitchFamily="34" charset="0"/>
                <a:cs typeface="宋体" panose="02010600030101010101" pitchFamily="2" charset="-122"/>
              </a:rPr>
              <a:t>1</a:t>
            </a:r>
            <a:r>
              <a:rPr lang="zh-CN" altLang="zh-CN" sz="2900" dirty="0">
                <a:solidFill>
                  <a:srgbClr val="4F4F4F"/>
                </a:solidFill>
                <a:latin typeface="Verdana" panose="020B0604030504040204" pitchFamily="34" charset="0"/>
                <a:cs typeface="宋体" panose="02010600030101010101" pitchFamily="2" charset="-122"/>
              </a:rPr>
              <a:t>，</a:t>
            </a:r>
            <a:r>
              <a:rPr lang="en-US" altLang="zh-CN" sz="2900" dirty="0">
                <a:solidFill>
                  <a:srgbClr val="4F4F4F"/>
                </a:solidFill>
                <a:latin typeface="Verdana" panose="020B0604030504040204" pitchFamily="34" charset="0"/>
                <a:cs typeface="宋体" panose="02010600030101010101" pitchFamily="2" charset="-122"/>
              </a:rPr>
              <a:t>4</a:t>
            </a:r>
            <a:r>
              <a:rPr lang="zh-CN" altLang="zh-CN" sz="2900" dirty="0">
                <a:solidFill>
                  <a:srgbClr val="4F4F4F"/>
                </a:solidFill>
                <a:latin typeface="Verdana" panose="020B0604030504040204" pitchFamily="34" charset="0"/>
                <a:cs typeface="宋体" panose="02010600030101010101" pitchFamily="2" charset="-122"/>
              </a:rPr>
              <a:t>）</a:t>
            </a:r>
            <a:r>
              <a:rPr lang="en-US" altLang="zh-CN" sz="2900" dirty="0">
                <a:solidFill>
                  <a:srgbClr val="4F4F4F"/>
                </a:solidFill>
                <a:latin typeface="Verdana" panose="020B0604030504040204" pitchFamily="34" charset="0"/>
                <a:cs typeface="宋体" panose="02010600030101010101" pitchFamily="2" charset="-122"/>
              </a:rPr>
              <a:t>}</a:t>
            </a:r>
            <a:r>
              <a:rPr lang="zh-CN" altLang="zh-CN" sz="2900" dirty="0">
                <a:solidFill>
                  <a:srgbClr val="4F4F4F"/>
                </a:solidFill>
                <a:latin typeface="Verdana" panose="020B0604030504040204" pitchFamily="34" charset="0"/>
                <a:cs typeface="宋体" panose="02010600030101010101" pitchFamily="2" charset="-122"/>
              </a:rPr>
              <a:t>；</a:t>
            </a:r>
            <a:endParaRPr lang="zh-CN" altLang="zh-CN" sz="2900" dirty="0">
              <a:latin typeface="宋体" panose="02010600030101010101" pitchFamily="2" charset="-122"/>
              <a:cs typeface="宋体" panose="02010600030101010101" pitchFamily="2" charset="-122"/>
            </a:endParaRPr>
          </a:p>
          <a:p>
            <a:pPr marL="0" indent="0">
              <a:lnSpc>
                <a:spcPct val="150000"/>
              </a:lnSpc>
              <a:spcAft>
                <a:spcPts val="1200"/>
              </a:spcAft>
              <a:buNone/>
            </a:pPr>
            <a:r>
              <a:rPr lang="en-US" altLang="zh-CN" sz="2900" dirty="0">
                <a:solidFill>
                  <a:srgbClr val="4F4F4F"/>
                </a:solidFill>
                <a:latin typeface="Verdana" panose="020B0604030504040204" pitchFamily="34" charset="0"/>
                <a:cs typeface="宋体" panose="02010600030101010101" pitchFamily="2" charset="-122"/>
              </a:rPr>
              <a:t>B×A = {</a:t>
            </a:r>
            <a:r>
              <a:rPr lang="zh-CN" altLang="zh-CN" sz="2900" dirty="0">
                <a:solidFill>
                  <a:srgbClr val="4F4F4F"/>
                </a:solidFill>
                <a:latin typeface="Verdana" panose="020B0604030504040204" pitchFamily="34" charset="0"/>
                <a:cs typeface="宋体" panose="02010600030101010101" pitchFamily="2" charset="-122"/>
              </a:rPr>
              <a:t>（</a:t>
            </a:r>
            <a:r>
              <a:rPr lang="en-US" altLang="zh-CN" sz="2900" dirty="0">
                <a:solidFill>
                  <a:srgbClr val="4F4F4F"/>
                </a:solidFill>
                <a:latin typeface="Verdana" panose="020B0604030504040204" pitchFamily="34" charset="0"/>
                <a:cs typeface="宋体" panose="02010600030101010101" pitchFamily="2" charset="-122"/>
              </a:rPr>
              <a:t>2</a:t>
            </a:r>
            <a:r>
              <a:rPr lang="zh-CN" altLang="zh-CN" sz="2900" dirty="0">
                <a:solidFill>
                  <a:srgbClr val="4F4F4F"/>
                </a:solidFill>
                <a:latin typeface="Verdana" panose="020B0604030504040204" pitchFamily="34" charset="0"/>
                <a:cs typeface="宋体" panose="02010600030101010101" pitchFamily="2" charset="-122"/>
              </a:rPr>
              <a:t>，</a:t>
            </a:r>
            <a:r>
              <a:rPr lang="en-US" altLang="zh-CN" sz="2900" dirty="0">
                <a:solidFill>
                  <a:srgbClr val="4F4F4F"/>
                </a:solidFill>
                <a:latin typeface="Verdana" panose="020B0604030504040204" pitchFamily="34" charset="0"/>
                <a:cs typeface="宋体" panose="02010600030101010101" pitchFamily="2" charset="-122"/>
              </a:rPr>
              <a:t>0</a:t>
            </a:r>
            <a:r>
              <a:rPr lang="zh-CN" altLang="zh-CN" sz="2900" dirty="0">
                <a:solidFill>
                  <a:srgbClr val="4F4F4F"/>
                </a:solidFill>
                <a:latin typeface="Verdana" panose="020B0604030504040204" pitchFamily="34" charset="0"/>
                <a:cs typeface="宋体" panose="02010600030101010101" pitchFamily="2" charset="-122"/>
              </a:rPr>
              <a:t>），（</a:t>
            </a:r>
            <a:r>
              <a:rPr lang="en-US" altLang="zh-CN" sz="2900" dirty="0">
                <a:solidFill>
                  <a:srgbClr val="4F4F4F"/>
                </a:solidFill>
                <a:latin typeface="Verdana" panose="020B0604030504040204" pitchFamily="34" charset="0"/>
                <a:cs typeface="宋体" panose="02010600030101010101" pitchFamily="2" charset="-122"/>
              </a:rPr>
              <a:t>2</a:t>
            </a:r>
            <a:r>
              <a:rPr lang="zh-CN" altLang="zh-CN" sz="2900" dirty="0">
                <a:solidFill>
                  <a:srgbClr val="4F4F4F"/>
                </a:solidFill>
                <a:latin typeface="Verdana" panose="020B0604030504040204" pitchFamily="34" charset="0"/>
                <a:cs typeface="宋体" panose="02010600030101010101" pitchFamily="2" charset="-122"/>
              </a:rPr>
              <a:t>，</a:t>
            </a:r>
            <a:r>
              <a:rPr lang="en-US" altLang="zh-CN" sz="2900" dirty="0">
                <a:solidFill>
                  <a:srgbClr val="4F4F4F"/>
                </a:solidFill>
                <a:latin typeface="Verdana" panose="020B0604030504040204" pitchFamily="34" charset="0"/>
                <a:cs typeface="宋体" panose="02010600030101010101" pitchFamily="2" charset="-122"/>
              </a:rPr>
              <a:t>1</a:t>
            </a:r>
            <a:r>
              <a:rPr lang="zh-CN" altLang="zh-CN" sz="2900" dirty="0">
                <a:solidFill>
                  <a:srgbClr val="4F4F4F"/>
                </a:solidFill>
                <a:latin typeface="Verdana" panose="020B0604030504040204" pitchFamily="34" charset="0"/>
                <a:cs typeface="宋体" panose="02010600030101010101" pitchFamily="2" charset="-122"/>
              </a:rPr>
              <a:t>），（</a:t>
            </a:r>
            <a:r>
              <a:rPr lang="en-US" altLang="zh-CN" sz="2900" dirty="0">
                <a:solidFill>
                  <a:srgbClr val="4F4F4F"/>
                </a:solidFill>
                <a:latin typeface="Verdana" panose="020B0604030504040204" pitchFamily="34" charset="0"/>
                <a:cs typeface="宋体" panose="02010600030101010101" pitchFamily="2" charset="-122"/>
              </a:rPr>
              <a:t>3</a:t>
            </a:r>
            <a:r>
              <a:rPr lang="zh-CN" altLang="zh-CN" sz="2900" dirty="0">
                <a:solidFill>
                  <a:srgbClr val="4F4F4F"/>
                </a:solidFill>
                <a:latin typeface="Verdana" panose="020B0604030504040204" pitchFamily="34" charset="0"/>
                <a:cs typeface="宋体" panose="02010600030101010101" pitchFamily="2" charset="-122"/>
              </a:rPr>
              <a:t>，</a:t>
            </a:r>
            <a:r>
              <a:rPr lang="en-US" altLang="zh-CN" sz="2900" dirty="0">
                <a:solidFill>
                  <a:srgbClr val="4F4F4F"/>
                </a:solidFill>
                <a:latin typeface="Verdana" panose="020B0604030504040204" pitchFamily="34" charset="0"/>
                <a:cs typeface="宋体" panose="02010600030101010101" pitchFamily="2" charset="-122"/>
              </a:rPr>
              <a:t>0</a:t>
            </a:r>
            <a:r>
              <a:rPr lang="zh-CN" altLang="zh-CN" sz="2900" dirty="0">
                <a:solidFill>
                  <a:srgbClr val="4F4F4F"/>
                </a:solidFill>
                <a:latin typeface="Verdana" panose="020B0604030504040204" pitchFamily="34" charset="0"/>
                <a:cs typeface="宋体" panose="02010600030101010101" pitchFamily="2" charset="-122"/>
              </a:rPr>
              <a:t>），（</a:t>
            </a:r>
            <a:r>
              <a:rPr lang="en-US" altLang="zh-CN" sz="2900" dirty="0">
                <a:solidFill>
                  <a:srgbClr val="4F4F4F"/>
                </a:solidFill>
                <a:latin typeface="Verdana" panose="020B0604030504040204" pitchFamily="34" charset="0"/>
                <a:cs typeface="宋体" panose="02010600030101010101" pitchFamily="2" charset="-122"/>
              </a:rPr>
              <a:t>3</a:t>
            </a:r>
            <a:r>
              <a:rPr lang="zh-CN" altLang="zh-CN" sz="2900" dirty="0">
                <a:solidFill>
                  <a:srgbClr val="4F4F4F"/>
                </a:solidFill>
                <a:latin typeface="Verdana" panose="020B0604030504040204" pitchFamily="34" charset="0"/>
                <a:cs typeface="宋体" panose="02010600030101010101" pitchFamily="2" charset="-122"/>
              </a:rPr>
              <a:t>，</a:t>
            </a:r>
            <a:r>
              <a:rPr lang="en-US" altLang="zh-CN" sz="2900" dirty="0">
                <a:solidFill>
                  <a:srgbClr val="4F4F4F"/>
                </a:solidFill>
                <a:latin typeface="Verdana" panose="020B0604030504040204" pitchFamily="34" charset="0"/>
                <a:cs typeface="宋体" panose="02010600030101010101" pitchFamily="2" charset="-122"/>
              </a:rPr>
              <a:t>1</a:t>
            </a:r>
            <a:r>
              <a:rPr lang="zh-CN" altLang="zh-CN" sz="2900" dirty="0">
                <a:solidFill>
                  <a:srgbClr val="4F4F4F"/>
                </a:solidFill>
                <a:latin typeface="Verdana" panose="020B0604030504040204" pitchFamily="34" charset="0"/>
                <a:cs typeface="宋体" panose="02010600030101010101" pitchFamily="2" charset="-122"/>
              </a:rPr>
              <a:t>），（</a:t>
            </a:r>
            <a:r>
              <a:rPr lang="en-US" altLang="zh-CN" sz="2900" dirty="0">
                <a:solidFill>
                  <a:srgbClr val="4F4F4F"/>
                </a:solidFill>
                <a:latin typeface="Verdana" panose="020B0604030504040204" pitchFamily="34" charset="0"/>
                <a:cs typeface="宋体" panose="02010600030101010101" pitchFamily="2" charset="-122"/>
              </a:rPr>
              <a:t>4</a:t>
            </a:r>
            <a:r>
              <a:rPr lang="zh-CN" altLang="zh-CN" sz="2900" dirty="0">
                <a:solidFill>
                  <a:srgbClr val="4F4F4F"/>
                </a:solidFill>
                <a:latin typeface="Verdana" panose="020B0604030504040204" pitchFamily="34" charset="0"/>
                <a:cs typeface="宋体" panose="02010600030101010101" pitchFamily="2" charset="-122"/>
              </a:rPr>
              <a:t>，</a:t>
            </a:r>
            <a:r>
              <a:rPr lang="en-US" altLang="zh-CN" sz="2900" dirty="0">
                <a:solidFill>
                  <a:srgbClr val="4F4F4F"/>
                </a:solidFill>
                <a:latin typeface="Verdana" panose="020B0604030504040204" pitchFamily="34" charset="0"/>
                <a:cs typeface="宋体" panose="02010600030101010101" pitchFamily="2" charset="-122"/>
              </a:rPr>
              <a:t>0</a:t>
            </a:r>
            <a:r>
              <a:rPr lang="zh-CN" altLang="zh-CN" sz="2900" dirty="0">
                <a:solidFill>
                  <a:srgbClr val="4F4F4F"/>
                </a:solidFill>
                <a:latin typeface="Verdana" panose="020B0604030504040204" pitchFamily="34" charset="0"/>
                <a:cs typeface="宋体" panose="02010600030101010101" pitchFamily="2" charset="-122"/>
              </a:rPr>
              <a:t>），（</a:t>
            </a:r>
            <a:r>
              <a:rPr lang="en-US" altLang="zh-CN" sz="2900" dirty="0">
                <a:solidFill>
                  <a:srgbClr val="4F4F4F"/>
                </a:solidFill>
                <a:latin typeface="Verdana" panose="020B0604030504040204" pitchFamily="34" charset="0"/>
                <a:cs typeface="宋体" panose="02010600030101010101" pitchFamily="2" charset="-122"/>
              </a:rPr>
              <a:t>4</a:t>
            </a:r>
            <a:r>
              <a:rPr lang="zh-CN" altLang="zh-CN" sz="2900" dirty="0">
                <a:solidFill>
                  <a:srgbClr val="4F4F4F"/>
                </a:solidFill>
                <a:latin typeface="Verdana" panose="020B0604030504040204" pitchFamily="34" charset="0"/>
                <a:cs typeface="宋体" panose="02010600030101010101" pitchFamily="2" charset="-122"/>
              </a:rPr>
              <a:t>，</a:t>
            </a:r>
            <a:r>
              <a:rPr lang="en-US" altLang="zh-CN" sz="2900" dirty="0">
                <a:solidFill>
                  <a:srgbClr val="4F4F4F"/>
                </a:solidFill>
                <a:latin typeface="Verdana" panose="020B0604030504040204" pitchFamily="34" charset="0"/>
                <a:cs typeface="宋体" panose="02010600030101010101" pitchFamily="2" charset="-122"/>
              </a:rPr>
              <a:t>1</a:t>
            </a:r>
            <a:r>
              <a:rPr lang="zh-CN" altLang="zh-CN" sz="2900" dirty="0">
                <a:solidFill>
                  <a:srgbClr val="4F4F4F"/>
                </a:solidFill>
                <a:latin typeface="Verdana" panose="020B0604030504040204" pitchFamily="34" charset="0"/>
                <a:cs typeface="宋体" panose="02010600030101010101" pitchFamily="2" charset="-122"/>
              </a:rPr>
              <a:t>）</a:t>
            </a:r>
            <a:r>
              <a:rPr lang="en-US" altLang="zh-CN" sz="2900" dirty="0">
                <a:solidFill>
                  <a:srgbClr val="4F4F4F"/>
                </a:solidFill>
                <a:latin typeface="Verdana" panose="020B0604030504040204" pitchFamily="34" charset="0"/>
                <a:cs typeface="宋体" panose="02010600030101010101" pitchFamily="2" charset="-122"/>
              </a:rPr>
              <a:t>}</a:t>
            </a:r>
            <a:r>
              <a:rPr lang="zh-CN" altLang="zh-CN" sz="2900" dirty="0">
                <a:solidFill>
                  <a:srgbClr val="4F4F4F"/>
                </a:solidFill>
                <a:latin typeface="Verdana" panose="020B0604030504040204" pitchFamily="34" charset="0"/>
                <a:cs typeface="宋体" panose="02010600030101010101" pitchFamily="2" charset="-122"/>
              </a:rPr>
              <a:t>；</a:t>
            </a:r>
            <a:endParaRPr lang="zh-CN" altLang="zh-CN" sz="2900" dirty="0">
              <a:latin typeface="宋体" panose="02010600030101010101" pitchFamily="2" charset="-122"/>
              <a:cs typeface="宋体" panose="02010600030101010101" pitchFamily="2" charset="-122"/>
            </a:endParaRPr>
          </a:p>
          <a:p>
            <a:pPr marL="0" indent="0">
              <a:lnSpc>
                <a:spcPct val="150000"/>
              </a:lnSpc>
              <a:spcAft>
                <a:spcPts val="1200"/>
              </a:spcAft>
              <a:buNone/>
            </a:pPr>
            <a:r>
              <a:rPr lang="zh-CN" altLang="zh-CN" sz="2900" dirty="0">
                <a:solidFill>
                  <a:srgbClr val="4F4F4F"/>
                </a:solidFill>
                <a:latin typeface="Verdana" panose="020B0604030504040204" pitchFamily="34" charset="0"/>
                <a:cs typeface="宋体" panose="02010600030101010101" pitchFamily="2" charset="-122"/>
              </a:rPr>
              <a:t>以上</a:t>
            </a:r>
            <a:r>
              <a:rPr lang="en-US" altLang="zh-CN" sz="2900" dirty="0">
                <a:solidFill>
                  <a:srgbClr val="4F4F4F"/>
                </a:solidFill>
                <a:latin typeface="Verdana" panose="020B0604030504040204" pitchFamily="34" charset="0"/>
                <a:cs typeface="宋体" panose="02010600030101010101" pitchFamily="2" charset="-122"/>
              </a:rPr>
              <a:t>A×B</a:t>
            </a:r>
            <a:r>
              <a:rPr lang="zh-CN" altLang="zh-CN" sz="2900" dirty="0">
                <a:solidFill>
                  <a:srgbClr val="4F4F4F"/>
                </a:solidFill>
                <a:latin typeface="Verdana" panose="020B0604030504040204" pitchFamily="34" charset="0"/>
                <a:cs typeface="宋体" panose="02010600030101010101" pitchFamily="2" charset="-122"/>
              </a:rPr>
              <a:t>和</a:t>
            </a:r>
            <a:r>
              <a:rPr lang="en-US" altLang="zh-CN" sz="2900" dirty="0">
                <a:solidFill>
                  <a:srgbClr val="4F4F4F"/>
                </a:solidFill>
                <a:latin typeface="Verdana" panose="020B0604030504040204" pitchFamily="34" charset="0"/>
                <a:cs typeface="宋体" panose="02010600030101010101" pitchFamily="2" charset="-122"/>
              </a:rPr>
              <a:t>B×A</a:t>
            </a:r>
            <a:r>
              <a:rPr lang="zh-CN" altLang="zh-CN" sz="2900" dirty="0">
                <a:solidFill>
                  <a:srgbClr val="4F4F4F"/>
                </a:solidFill>
                <a:latin typeface="Verdana" panose="020B0604030504040204" pitchFamily="34" charset="0"/>
                <a:cs typeface="宋体" panose="02010600030101010101" pitchFamily="2" charset="-122"/>
              </a:rPr>
              <a:t>的结果就可以叫做</a:t>
            </a:r>
            <a:r>
              <a:rPr lang="zh-CN" altLang="zh-CN" sz="2900" dirty="0">
                <a:solidFill>
                  <a:srgbClr val="C00000"/>
                </a:solidFill>
                <a:latin typeface="Verdana" panose="020B0604030504040204" pitchFamily="34" charset="0"/>
                <a:cs typeface="宋体" panose="02010600030101010101" pitchFamily="2" charset="-122"/>
              </a:rPr>
              <a:t>两个集合相乘的</a:t>
            </a:r>
            <a:r>
              <a:rPr lang="en-US" altLang="zh-CN" sz="2900" dirty="0">
                <a:solidFill>
                  <a:srgbClr val="C00000"/>
                </a:solidFill>
                <a:latin typeface="Verdana" panose="020B0604030504040204" pitchFamily="34" charset="0"/>
                <a:cs typeface="宋体" panose="02010600030101010101" pitchFamily="2" charset="-122"/>
              </a:rPr>
              <a:t>‘</a:t>
            </a:r>
            <a:r>
              <a:rPr lang="zh-CN" altLang="zh-CN" sz="2900" dirty="0">
                <a:solidFill>
                  <a:srgbClr val="C00000"/>
                </a:solidFill>
                <a:latin typeface="Verdana" panose="020B0604030504040204" pitchFamily="34" charset="0"/>
                <a:cs typeface="宋体" panose="02010600030101010101" pitchFamily="2" charset="-122"/>
              </a:rPr>
              <a:t>笛卡尔积</a:t>
            </a:r>
            <a:r>
              <a:rPr lang="en-US" altLang="zh-CN" sz="2900" dirty="0">
                <a:solidFill>
                  <a:srgbClr val="C00000"/>
                </a:solidFill>
                <a:latin typeface="Verdana" panose="020B0604030504040204" pitchFamily="34" charset="0"/>
                <a:cs typeface="宋体" panose="02010600030101010101" pitchFamily="2" charset="-122"/>
              </a:rPr>
              <a:t>’</a:t>
            </a:r>
            <a:r>
              <a:rPr lang="zh-CN" altLang="zh-CN" sz="2900" dirty="0">
                <a:solidFill>
                  <a:srgbClr val="4F4F4F"/>
                </a:solidFill>
                <a:latin typeface="Verdana" panose="020B0604030504040204" pitchFamily="34" charset="0"/>
                <a:cs typeface="宋体" panose="02010600030101010101" pitchFamily="2" charset="-122"/>
              </a:rPr>
              <a:t>。</a:t>
            </a:r>
            <a:endParaRPr lang="zh-CN" altLang="zh-CN" sz="2900" dirty="0">
              <a:latin typeface="宋体" panose="02010600030101010101" pitchFamily="2" charset="-122"/>
              <a:cs typeface="宋体" panose="02010600030101010101" pitchFamily="2" charset="-122"/>
            </a:endParaRPr>
          </a:p>
          <a:p>
            <a:pPr indent="266700">
              <a:lnSpc>
                <a:spcPct val="150000"/>
              </a:lnSpc>
              <a:spcBef>
                <a:spcPts val="1125"/>
              </a:spcBef>
              <a:spcAft>
                <a:spcPts val="1125"/>
              </a:spcAft>
            </a:pPr>
            <a:endParaRPr lang="zh-CN" altLang="zh-CN" dirty="0">
              <a:latin typeface="宋体" panose="02010600030101010101" pitchFamily="2" charset="-122"/>
              <a:cs typeface="宋体" panose="02010600030101010101" pitchFamily="2" charset="-122"/>
            </a:endParaRPr>
          </a:p>
        </p:txBody>
      </p:sp>
    </p:spTree>
    <p:extLst>
      <p:ext uri="{BB962C8B-B14F-4D97-AF65-F5344CB8AC3E}">
        <p14:creationId xmlns:p14="http://schemas.microsoft.com/office/powerpoint/2010/main" val="19640432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zh-CN" b="1" dirty="0"/>
              <a:t>一、</a:t>
            </a:r>
            <a:r>
              <a:rPr lang="en-US" altLang="zh-CN" b="1" dirty="0" err="1"/>
              <a:t>Sharding</a:t>
            </a:r>
            <a:r>
              <a:rPr lang="en-US" altLang="zh-CN" b="1" dirty="0"/>
              <a:t>-JDBC</a:t>
            </a:r>
            <a:endParaRPr lang="zh-CN" altLang="zh-CN" dirty="0"/>
          </a:p>
        </p:txBody>
      </p:sp>
      <p:sp>
        <p:nvSpPr>
          <p:cNvPr id="3" name="内容占位符 2"/>
          <p:cNvSpPr>
            <a:spLocks noGrp="1"/>
          </p:cNvSpPr>
          <p:nvPr>
            <p:ph idx="1"/>
          </p:nvPr>
        </p:nvSpPr>
        <p:spPr/>
        <p:txBody>
          <a:bodyPr>
            <a:normAutofit/>
          </a:bodyPr>
          <a:lstStyle/>
          <a:p>
            <a:pPr marL="685800">
              <a:lnSpc>
                <a:spcPct val="150000"/>
              </a:lnSpc>
              <a:spcBef>
                <a:spcPts val="1125"/>
              </a:spcBef>
              <a:spcAft>
                <a:spcPts val="1125"/>
              </a:spcAft>
            </a:pPr>
            <a:r>
              <a:rPr lang="en-US" altLang="zh-CN" sz="2000" dirty="0" err="1">
                <a:solidFill>
                  <a:srgbClr val="404040"/>
                </a:solidFill>
                <a:latin typeface="微软雅黑" panose="020B0503020204020204" pitchFamily="34" charset="-122"/>
                <a:cs typeface="宋体" panose="02010600030101010101" pitchFamily="2" charset="-122"/>
              </a:rPr>
              <a:t>Sharding</a:t>
            </a:r>
            <a:r>
              <a:rPr lang="en-US" altLang="zh-CN" sz="2000" dirty="0">
                <a:solidFill>
                  <a:srgbClr val="404040"/>
                </a:solidFill>
                <a:latin typeface="微软雅黑" panose="020B0503020204020204" pitchFamily="34" charset="-122"/>
                <a:cs typeface="宋体" panose="02010600030101010101" pitchFamily="2" charset="-122"/>
              </a:rPr>
              <a:t>-JDBC </a:t>
            </a:r>
            <a:r>
              <a:rPr lang="zh-CN" altLang="zh-CN" sz="2000" dirty="0">
                <a:solidFill>
                  <a:srgbClr val="404040"/>
                </a:solidFill>
                <a:latin typeface="宋体" panose="02010600030101010101" pitchFamily="2" charset="-122"/>
                <a:ea typeface="微软雅黑" panose="020B0503020204020204" pitchFamily="34" charset="-122"/>
                <a:cs typeface="宋体" panose="02010600030101010101" pitchFamily="2" charset="-122"/>
              </a:rPr>
              <a:t>是一个</a:t>
            </a:r>
            <a:r>
              <a:rPr lang="zh-CN" altLang="zh-CN" sz="2000" dirty="0">
                <a:solidFill>
                  <a:srgbClr val="C00000"/>
                </a:solidFill>
                <a:latin typeface="宋体" panose="02010600030101010101" pitchFamily="2" charset="-122"/>
                <a:ea typeface="微软雅黑" panose="020B0503020204020204" pitchFamily="34" charset="-122"/>
                <a:cs typeface="宋体" panose="02010600030101010101" pitchFamily="2" charset="-122"/>
              </a:rPr>
              <a:t>开源的分布式数据库中间件</a:t>
            </a:r>
            <a:r>
              <a:rPr lang="zh-CN" altLang="zh-CN" sz="2000" dirty="0">
                <a:solidFill>
                  <a:srgbClr val="404040"/>
                </a:solidFill>
                <a:latin typeface="宋体" panose="02010600030101010101" pitchFamily="2" charset="-122"/>
                <a:ea typeface="微软雅黑" panose="020B0503020204020204" pitchFamily="34" charset="-122"/>
                <a:cs typeface="宋体" panose="02010600030101010101" pitchFamily="2" charset="-122"/>
              </a:rPr>
              <a:t>，它无需额外部署和依赖，旧代码迁移成本几乎为零。</a:t>
            </a:r>
            <a:r>
              <a:rPr lang="en-US" altLang="zh-CN" sz="2000" dirty="0" err="1">
                <a:solidFill>
                  <a:srgbClr val="404040"/>
                </a:solidFill>
                <a:latin typeface="宋体" panose="02010600030101010101" pitchFamily="2" charset="-122"/>
                <a:ea typeface="微软雅黑" panose="020B0503020204020204" pitchFamily="34" charset="-122"/>
                <a:cs typeface="宋体" panose="02010600030101010101" pitchFamily="2" charset="-122"/>
              </a:rPr>
              <a:t>Sharding</a:t>
            </a:r>
            <a:r>
              <a:rPr lang="en-US" altLang="zh-CN" sz="2000" dirty="0">
                <a:solidFill>
                  <a:srgbClr val="404040"/>
                </a:solidFill>
                <a:latin typeface="宋体" panose="02010600030101010101" pitchFamily="2" charset="-122"/>
                <a:ea typeface="微软雅黑" panose="020B0503020204020204" pitchFamily="34" charset="-122"/>
                <a:cs typeface="宋体" panose="02010600030101010101" pitchFamily="2" charset="-122"/>
              </a:rPr>
              <a:t>-JDBC </a:t>
            </a:r>
            <a:r>
              <a:rPr lang="zh-CN" altLang="zh-CN" sz="2000" dirty="0">
                <a:solidFill>
                  <a:srgbClr val="404040"/>
                </a:solidFill>
                <a:latin typeface="宋体" panose="02010600030101010101" pitchFamily="2" charset="-122"/>
                <a:ea typeface="微软雅黑" panose="020B0503020204020204" pitchFamily="34" charset="-122"/>
                <a:cs typeface="宋体" panose="02010600030101010101" pitchFamily="2" charset="-122"/>
              </a:rPr>
              <a:t>作为面向开发的微服务云原生基础类库，完整地实现了分库分表、读写分离和分布式主键功能，并初步实现柔性事务。</a:t>
            </a:r>
            <a:endParaRPr lang="en-US" altLang="zh-CN" sz="2000" dirty="0">
              <a:solidFill>
                <a:srgbClr val="404040"/>
              </a:solidFill>
              <a:latin typeface="宋体" panose="02010600030101010101" pitchFamily="2" charset="-122"/>
              <a:ea typeface="微软雅黑" panose="020B0503020204020204" pitchFamily="34" charset="-122"/>
              <a:cs typeface="宋体" panose="02010600030101010101" pitchFamily="2" charset="-122"/>
            </a:endParaRPr>
          </a:p>
          <a:p>
            <a:pPr marL="685800">
              <a:lnSpc>
                <a:spcPct val="150000"/>
              </a:lnSpc>
              <a:spcBef>
                <a:spcPts val="1125"/>
              </a:spcBef>
              <a:spcAft>
                <a:spcPts val="1125"/>
              </a:spcAft>
            </a:pPr>
            <a:r>
              <a:rPr lang="zh-CN" altLang="zh-CN" sz="2000" dirty="0">
                <a:solidFill>
                  <a:srgbClr val="404040"/>
                </a:solidFill>
                <a:latin typeface="宋体" panose="02010600030101010101" pitchFamily="2" charset="-122"/>
                <a:ea typeface="微软雅黑" panose="020B0503020204020204" pitchFamily="34" charset="-122"/>
                <a:cs typeface="宋体" panose="02010600030101010101" pitchFamily="2" charset="-122"/>
              </a:rPr>
              <a:t>它使用客户端直连数据库，以</a:t>
            </a:r>
            <a:r>
              <a:rPr lang="en-US" altLang="zh-CN" sz="2000" dirty="0">
                <a:solidFill>
                  <a:srgbClr val="404040"/>
                </a:solidFill>
                <a:latin typeface="宋体" panose="02010600030101010101" pitchFamily="2" charset="-122"/>
                <a:ea typeface="微软雅黑" panose="020B0503020204020204" pitchFamily="34" charset="-122"/>
                <a:cs typeface="宋体" panose="02010600030101010101" pitchFamily="2" charset="-122"/>
              </a:rPr>
              <a:t>jar</a:t>
            </a:r>
            <a:r>
              <a:rPr lang="zh-CN" altLang="zh-CN" sz="2000" dirty="0">
                <a:solidFill>
                  <a:srgbClr val="404040"/>
                </a:solidFill>
                <a:latin typeface="宋体" panose="02010600030101010101" pitchFamily="2" charset="-122"/>
                <a:ea typeface="微软雅黑" panose="020B0503020204020204" pitchFamily="34" charset="-122"/>
                <a:cs typeface="宋体" panose="02010600030101010101" pitchFamily="2" charset="-122"/>
              </a:rPr>
              <a:t>包形式提供服务，无需额外部署和依赖，可理解为增强版的</a:t>
            </a:r>
            <a:r>
              <a:rPr lang="en-US" altLang="zh-CN" sz="2000" dirty="0">
                <a:solidFill>
                  <a:srgbClr val="404040"/>
                </a:solidFill>
                <a:latin typeface="宋体" panose="02010600030101010101" pitchFamily="2" charset="-122"/>
                <a:ea typeface="微软雅黑" panose="020B0503020204020204" pitchFamily="34" charset="-122"/>
                <a:cs typeface="宋体" panose="02010600030101010101" pitchFamily="2" charset="-122"/>
              </a:rPr>
              <a:t>JDBC</a:t>
            </a:r>
            <a:r>
              <a:rPr lang="zh-CN" altLang="zh-CN" sz="2000" dirty="0">
                <a:solidFill>
                  <a:srgbClr val="404040"/>
                </a:solidFill>
                <a:latin typeface="宋体" panose="02010600030101010101" pitchFamily="2" charset="-122"/>
                <a:ea typeface="微软雅黑" panose="020B0503020204020204" pitchFamily="34" charset="-122"/>
                <a:cs typeface="宋体" panose="02010600030101010101" pitchFamily="2" charset="-122"/>
              </a:rPr>
              <a:t>驱动，完全兼容</a:t>
            </a:r>
            <a:r>
              <a:rPr lang="en-US" altLang="zh-CN" sz="2000" dirty="0">
                <a:solidFill>
                  <a:srgbClr val="404040"/>
                </a:solidFill>
                <a:latin typeface="宋体" panose="02010600030101010101" pitchFamily="2" charset="-122"/>
                <a:ea typeface="微软雅黑" panose="020B0503020204020204" pitchFamily="34" charset="-122"/>
                <a:cs typeface="宋体" panose="02010600030101010101" pitchFamily="2" charset="-122"/>
              </a:rPr>
              <a:t>JDBC</a:t>
            </a:r>
            <a:r>
              <a:rPr lang="zh-CN" altLang="zh-CN" sz="2000" dirty="0">
                <a:solidFill>
                  <a:srgbClr val="404040"/>
                </a:solidFill>
                <a:latin typeface="宋体" panose="02010600030101010101" pitchFamily="2" charset="-122"/>
                <a:ea typeface="微软雅黑" panose="020B0503020204020204" pitchFamily="34" charset="-122"/>
                <a:cs typeface="宋体" panose="02010600030101010101" pitchFamily="2" charset="-122"/>
              </a:rPr>
              <a:t>和各种</a:t>
            </a:r>
            <a:r>
              <a:rPr lang="en-US" altLang="zh-CN" sz="2000" dirty="0">
                <a:solidFill>
                  <a:srgbClr val="404040"/>
                </a:solidFill>
                <a:latin typeface="宋体" panose="02010600030101010101" pitchFamily="2" charset="-122"/>
                <a:ea typeface="微软雅黑" panose="020B0503020204020204" pitchFamily="34" charset="-122"/>
                <a:cs typeface="宋体" panose="02010600030101010101" pitchFamily="2" charset="-122"/>
              </a:rPr>
              <a:t>ORM</a:t>
            </a:r>
            <a:r>
              <a:rPr lang="zh-CN" altLang="zh-CN" sz="2000" dirty="0">
                <a:solidFill>
                  <a:srgbClr val="404040"/>
                </a:solidFill>
                <a:latin typeface="宋体" panose="02010600030101010101" pitchFamily="2" charset="-122"/>
                <a:ea typeface="微软雅黑" panose="020B0503020204020204" pitchFamily="34" charset="-122"/>
                <a:cs typeface="宋体" panose="02010600030101010101" pitchFamily="2" charset="-122"/>
              </a:rPr>
              <a:t>框架。</a:t>
            </a:r>
            <a:endParaRPr lang="zh-CN" altLang="zh-CN" sz="2800" dirty="0">
              <a:latin typeface="宋体" panose="02010600030101010101" pitchFamily="2" charset="-122"/>
              <a:cs typeface="宋体" panose="02010600030101010101" pitchFamily="2" charset="-122"/>
            </a:endParaRPr>
          </a:p>
          <a:p>
            <a:pPr indent="0">
              <a:lnSpc>
                <a:spcPct val="150000"/>
              </a:lnSpc>
              <a:spcBef>
                <a:spcPts val="1125"/>
              </a:spcBef>
              <a:spcAft>
                <a:spcPts val="1125"/>
              </a:spcAft>
              <a:buNone/>
            </a:pPr>
            <a:endParaRPr lang="zh-CN" altLang="zh-CN" sz="2000" dirty="0">
              <a:latin typeface="宋体" panose="02010600030101010101" pitchFamily="2" charset="-122"/>
              <a:cs typeface="宋体" panose="02010600030101010101" pitchFamily="2" charset="-122"/>
            </a:endParaRPr>
          </a:p>
        </p:txBody>
      </p:sp>
    </p:spTree>
    <p:extLst>
      <p:ext uri="{BB962C8B-B14F-4D97-AF65-F5344CB8AC3E}">
        <p14:creationId xmlns:p14="http://schemas.microsoft.com/office/powerpoint/2010/main" val="216724343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zh-CN" b="1" dirty="0"/>
              <a:t>二、多表关联查询笛卡尔积</a:t>
            </a:r>
            <a:endParaRPr lang="zh-CN" altLang="zh-CN" dirty="0"/>
          </a:p>
        </p:txBody>
      </p:sp>
      <p:sp>
        <p:nvSpPr>
          <p:cNvPr id="3" name="内容占位符 2"/>
          <p:cNvSpPr>
            <a:spLocks noGrp="1"/>
          </p:cNvSpPr>
          <p:nvPr>
            <p:ph idx="1"/>
          </p:nvPr>
        </p:nvSpPr>
        <p:spPr/>
        <p:txBody>
          <a:bodyPr>
            <a:normAutofit/>
          </a:bodyPr>
          <a:lstStyle/>
          <a:p>
            <a:pPr marL="0" indent="0">
              <a:lnSpc>
                <a:spcPct val="150000"/>
              </a:lnSpc>
              <a:spcBef>
                <a:spcPts val="1125"/>
              </a:spcBef>
              <a:spcAft>
                <a:spcPts val="1125"/>
              </a:spcAft>
              <a:buNone/>
            </a:pPr>
            <a:r>
              <a:rPr lang="zh-CN" altLang="zh-CN" dirty="0">
                <a:solidFill>
                  <a:srgbClr val="404040"/>
                </a:solidFill>
                <a:latin typeface="宋体" panose="02010600030101010101" pitchFamily="2" charset="-122"/>
                <a:ea typeface="微软雅黑" panose="020B0503020204020204" pitchFamily="34" charset="-122"/>
                <a:cs typeface="宋体" panose="02010600030101010101" pitchFamily="2" charset="-122"/>
              </a:rPr>
              <a:t>当</a:t>
            </a:r>
            <a:r>
              <a:rPr lang="en-US" altLang="zh-CN" dirty="0">
                <a:solidFill>
                  <a:srgbClr val="404040"/>
                </a:solidFill>
                <a:latin typeface="宋体" panose="02010600030101010101" pitchFamily="2" charset="-122"/>
                <a:ea typeface="微软雅黑" panose="020B0503020204020204" pitchFamily="34" charset="-122"/>
                <a:cs typeface="宋体" panose="02010600030101010101" pitchFamily="2" charset="-122"/>
              </a:rPr>
              <a:t>A</a:t>
            </a:r>
            <a:r>
              <a:rPr lang="zh-CN" altLang="zh-CN" dirty="0">
                <a:solidFill>
                  <a:srgbClr val="404040"/>
                </a:solidFill>
                <a:latin typeface="宋体" panose="02010600030101010101" pitchFamily="2" charset="-122"/>
                <a:ea typeface="微软雅黑" panose="020B0503020204020204" pitchFamily="34" charset="-122"/>
                <a:cs typeface="宋体" panose="02010600030101010101" pitchFamily="2" charset="-122"/>
              </a:rPr>
              <a:t>表和</a:t>
            </a:r>
            <a:r>
              <a:rPr lang="en-US" altLang="zh-CN" dirty="0">
                <a:solidFill>
                  <a:srgbClr val="404040"/>
                </a:solidFill>
                <a:latin typeface="宋体" panose="02010600030101010101" pitchFamily="2" charset="-122"/>
                <a:ea typeface="微软雅黑" panose="020B0503020204020204" pitchFamily="34" charset="-122"/>
                <a:cs typeface="宋体" panose="02010600030101010101" pitchFamily="2" charset="-122"/>
              </a:rPr>
              <a:t>B</a:t>
            </a:r>
            <a:r>
              <a:rPr lang="zh-CN" altLang="zh-CN" dirty="0">
                <a:solidFill>
                  <a:srgbClr val="404040"/>
                </a:solidFill>
                <a:latin typeface="宋体" panose="02010600030101010101" pitchFamily="2" charset="-122"/>
                <a:ea typeface="微软雅黑" panose="020B0503020204020204" pitchFamily="34" charset="-122"/>
                <a:cs typeface="宋体" panose="02010600030101010101" pitchFamily="2" charset="-122"/>
              </a:rPr>
              <a:t>关联的时候，就会产生笛卡尔积，什么意思呢？这里我们举例说明：</a:t>
            </a:r>
            <a:endParaRPr lang="zh-CN" altLang="zh-CN" sz="4000" dirty="0">
              <a:latin typeface="宋体" panose="02010600030101010101" pitchFamily="2" charset="-122"/>
              <a:cs typeface="宋体" panose="02010600030101010101" pitchFamily="2" charset="-122"/>
            </a:endParaRPr>
          </a:p>
          <a:p>
            <a:pPr marL="0" indent="0">
              <a:lnSpc>
                <a:spcPct val="150000"/>
              </a:lnSpc>
              <a:buNone/>
            </a:pPr>
            <a:r>
              <a:rPr lang="en-US" altLang="zh-CN" kern="100" dirty="0">
                <a:solidFill>
                  <a:srgbClr val="404040"/>
                </a:solidFill>
                <a:latin typeface="微软雅黑" panose="020B0503020204020204" pitchFamily="34" charset="-122"/>
                <a:cs typeface="Times New Roman" panose="02020603050405020304" pitchFamily="18" charset="0"/>
              </a:rPr>
              <a:t>SQL</a:t>
            </a:r>
            <a:r>
              <a:rPr lang="zh-CN" altLang="zh-CN" kern="100" dirty="0">
                <a:solidFill>
                  <a:srgbClr val="404040"/>
                </a:solidFill>
                <a:ea typeface="微软雅黑" panose="020B0503020204020204" pitchFamily="34" charset="-122"/>
                <a:cs typeface="Times New Roman" panose="02020603050405020304" pitchFamily="18" charset="0"/>
              </a:rPr>
              <a:t>为：</a:t>
            </a:r>
            <a:endParaRPr lang="zh-CN" altLang="en-US" kern="100" dirty="0">
              <a:solidFill>
                <a:srgbClr val="404040"/>
              </a:solidFill>
              <a:ea typeface="微软雅黑" panose="020B0503020204020204" pitchFamily="34" charset="-122"/>
              <a:cs typeface="Times New Roman" panose="02020603050405020304" pitchFamily="18" charset="0"/>
            </a:endParaRPr>
          </a:p>
          <a:p>
            <a:pPr marL="0" indent="0">
              <a:lnSpc>
                <a:spcPct val="150000"/>
              </a:lnSpc>
              <a:buNone/>
            </a:pPr>
            <a:endParaRPr lang="zh-CN" altLang="zh-CN" dirty="0">
              <a:latin typeface="宋体" panose="02010600030101010101" pitchFamily="2" charset="-122"/>
              <a:cs typeface="宋体" panose="02010600030101010101" pitchFamily="2" charset="-122"/>
            </a:endParaRPr>
          </a:p>
        </p:txBody>
      </p:sp>
      <p:pic>
        <p:nvPicPr>
          <p:cNvPr id="4" name="图片 3">
            <a:extLst>
              <a:ext uri="{FF2B5EF4-FFF2-40B4-BE49-F238E27FC236}">
                <a16:creationId xmlns:a16="http://schemas.microsoft.com/office/drawing/2014/main" id="{DB9BD495-EF15-B944-B740-B2160948EBFD}"/>
              </a:ext>
            </a:extLst>
          </p:cNvPr>
          <p:cNvPicPr>
            <a:picLocks noChangeAspect="1"/>
          </p:cNvPicPr>
          <p:nvPr/>
        </p:nvPicPr>
        <p:blipFill>
          <a:blip r:embed="rId2"/>
          <a:stretch>
            <a:fillRect/>
          </a:stretch>
        </p:blipFill>
        <p:spPr>
          <a:xfrm>
            <a:off x="609600" y="4598448"/>
            <a:ext cx="11524270" cy="1067062"/>
          </a:xfrm>
          <a:prstGeom prst="rect">
            <a:avLst/>
          </a:prstGeom>
        </p:spPr>
      </p:pic>
    </p:spTree>
    <p:extLst>
      <p:ext uri="{BB962C8B-B14F-4D97-AF65-F5344CB8AC3E}">
        <p14:creationId xmlns:p14="http://schemas.microsoft.com/office/powerpoint/2010/main" val="425598054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zh-CN" b="1" dirty="0"/>
              <a:t>二、多表关联查询笛卡尔积</a:t>
            </a:r>
            <a:endParaRPr lang="zh-CN" altLang="zh-CN" dirty="0"/>
          </a:p>
        </p:txBody>
      </p:sp>
      <p:sp>
        <p:nvSpPr>
          <p:cNvPr id="3" name="内容占位符 2"/>
          <p:cNvSpPr>
            <a:spLocks noGrp="1"/>
          </p:cNvSpPr>
          <p:nvPr>
            <p:ph idx="1"/>
          </p:nvPr>
        </p:nvSpPr>
        <p:spPr/>
        <p:txBody>
          <a:bodyPr>
            <a:normAutofit/>
          </a:bodyPr>
          <a:lstStyle/>
          <a:p>
            <a:r>
              <a:rPr lang="zh-CN" altLang="zh-CN" dirty="0"/>
              <a:t>假设分片键</a:t>
            </a:r>
            <a:r>
              <a:rPr lang="en-US" altLang="zh-CN" dirty="0" err="1"/>
              <a:t>order_id</a:t>
            </a:r>
            <a:r>
              <a:rPr lang="zh-CN" altLang="zh-CN" dirty="0"/>
              <a:t>将数值</a:t>
            </a:r>
            <a:r>
              <a:rPr lang="en-US" altLang="zh-CN" dirty="0"/>
              <a:t>10</a:t>
            </a:r>
            <a:r>
              <a:rPr lang="zh-CN" altLang="zh-CN" dirty="0"/>
              <a:t>路由至第</a:t>
            </a:r>
            <a:r>
              <a:rPr lang="en-US" altLang="zh-CN" dirty="0"/>
              <a:t>0</a:t>
            </a:r>
            <a:r>
              <a:rPr lang="zh-CN" altLang="zh-CN" dirty="0"/>
              <a:t>片，将数值</a:t>
            </a:r>
            <a:r>
              <a:rPr lang="en-US" altLang="zh-CN" dirty="0"/>
              <a:t>11</a:t>
            </a:r>
            <a:r>
              <a:rPr lang="zh-CN" altLang="zh-CN" dirty="0"/>
              <a:t>路由至第</a:t>
            </a:r>
            <a:r>
              <a:rPr lang="en-US" altLang="zh-CN" dirty="0"/>
              <a:t>1</a:t>
            </a:r>
            <a:r>
              <a:rPr lang="zh-CN" altLang="zh-CN" dirty="0"/>
              <a:t>片，那么路由后的</a:t>
            </a:r>
            <a:r>
              <a:rPr lang="en-US" altLang="zh-CN" dirty="0"/>
              <a:t>SQL</a:t>
            </a:r>
            <a:r>
              <a:rPr lang="zh-CN" altLang="zh-CN" dirty="0"/>
              <a:t>应该为</a:t>
            </a:r>
            <a:r>
              <a:rPr lang="en-US" altLang="zh-CN" dirty="0"/>
              <a:t>4</a:t>
            </a:r>
            <a:r>
              <a:rPr lang="zh-CN" altLang="zh-CN" dirty="0"/>
              <a:t>条，它们呈现为笛卡尔积：</a:t>
            </a:r>
            <a:endParaRPr lang="en-US" altLang="zh-CN" dirty="0"/>
          </a:p>
        </p:txBody>
      </p:sp>
      <p:pic>
        <p:nvPicPr>
          <p:cNvPr id="6" name="图片 5">
            <a:extLst>
              <a:ext uri="{FF2B5EF4-FFF2-40B4-BE49-F238E27FC236}">
                <a16:creationId xmlns:a16="http://schemas.microsoft.com/office/drawing/2014/main" id="{664B9C31-D49F-4C44-8BC0-CC9BD4DAD0B7}"/>
              </a:ext>
            </a:extLst>
          </p:cNvPr>
          <p:cNvPicPr>
            <a:picLocks noChangeAspect="1"/>
          </p:cNvPicPr>
          <p:nvPr/>
        </p:nvPicPr>
        <p:blipFill>
          <a:blip r:embed="rId2"/>
          <a:stretch>
            <a:fillRect/>
          </a:stretch>
        </p:blipFill>
        <p:spPr>
          <a:xfrm>
            <a:off x="1545995" y="3154821"/>
            <a:ext cx="8851769" cy="3298923"/>
          </a:xfrm>
          <a:prstGeom prst="rect">
            <a:avLst/>
          </a:prstGeom>
        </p:spPr>
      </p:pic>
    </p:spTree>
    <p:extLst>
      <p:ext uri="{BB962C8B-B14F-4D97-AF65-F5344CB8AC3E}">
        <p14:creationId xmlns:p14="http://schemas.microsoft.com/office/powerpoint/2010/main" val="231961429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zh-CN" b="1" dirty="0"/>
              <a:t>三、绑定表</a:t>
            </a:r>
            <a:endParaRPr lang="zh-CN" altLang="zh-CN" dirty="0"/>
          </a:p>
        </p:txBody>
      </p:sp>
      <p:sp>
        <p:nvSpPr>
          <p:cNvPr id="3" name="内容占位符 2"/>
          <p:cNvSpPr>
            <a:spLocks noGrp="1"/>
          </p:cNvSpPr>
          <p:nvPr>
            <p:ph idx="1"/>
          </p:nvPr>
        </p:nvSpPr>
        <p:spPr/>
        <p:txBody>
          <a:bodyPr>
            <a:normAutofit/>
          </a:bodyPr>
          <a:lstStyle/>
          <a:p>
            <a:pPr>
              <a:lnSpc>
                <a:spcPct val="150000"/>
              </a:lnSpc>
              <a:spcBef>
                <a:spcPts val="1125"/>
              </a:spcBef>
              <a:spcAft>
                <a:spcPts val="1125"/>
              </a:spcAft>
            </a:pPr>
            <a:r>
              <a:rPr lang="zh-CN" altLang="zh-CN" sz="2400" dirty="0">
                <a:solidFill>
                  <a:srgbClr val="404040"/>
                </a:solidFill>
                <a:latin typeface="宋体" panose="02010600030101010101" pitchFamily="2" charset="-122"/>
                <a:ea typeface="微软雅黑" panose="020B0503020204020204" pitchFamily="34" charset="-122"/>
                <a:cs typeface="宋体" panose="02010600030101010101" pitchFamily="2" charset="-122"/>
              </a:rPr>
              <a:t>笛卡尔积的产生，会是的查询效率急速下降，那么怎么解决呢？通过绑定表。</a:t>
            </a:r>
            <a:endParaRPr lang="zh-CN" altLang="zh-CN" dirty="0">
              <a:latin typeface="宋体" panose="02010600030101010101" pitchFamily="2" charset="-122"/>
              <a:cs typeface="宋体" panose="02010600030101010101" pitchFamily="2" charset="-122"/>
            </a:endParaRPr>
          </a:p>
          <a:p>
            <a:pPr>
              <a:lnSpc>
                <a:spcPct val="150000"/>
              </a:lnSpc>
              <a:spcBef>
                <a:spcPts val="1125"/>
              </a:spcBef>
              <a:spcAft>
                <a:spcPts val="1125"/>
              </a:spcAft>
            </a:pPr>
            <a:r>
              <a:rPr lang="zh-CN" altLang="zh-CN" sz="2400" dirty="0">
                <a:solidFill>
                  <a:srgbClr val="C00000"/>
                </a:solidFill>
                <a:latin typeface="宋体" panose="02010600030101010101" pitchFamily="2" charset="-122"/>
                <a:ea typeface="微软雅黑" panose="020B0503020204020204" pitchFamily="34" charset="-122"/>
                <a:cs typeface="宋体" panose="02010600030101010101" pitchFamily="2" charset="-122"/>
              </a:rPr>
              <a:t>绑定表：指分片规则一致的主表和子表。</a:t>
            </a:r>
            <a:r>
              <a:rPr lang="zh-CN" altLang="zh-CN" sz="2400" dirty="0">
                <a:solidFill>
                  <a:srgbClr val="404040"/>
                </a:solidFill>
                <a:latin typeface="宋体" panose="02010600030101010101" pitchFamily="2" charset="-122"/>
                <a:ea typeface="微软雅黑" panose="020B0503020204020204" pitchFamily="34" charset="-122"/>
                <a:cs typeface="宋体" panose="02010600030101010101" pitchFamily="2" charset="-122"/>
              </a:rPr>
              <a:t>例如：</a:t>
            </a:r>
            <a:r>
              <a:rPr lang="en-US" altLang="zh-CN" sz="2400" dirty="0" err="1">
                <a:solidFill>
                  <a:srgbClr val="404040"/>
                </a:solidFill>
                <a:latin typeface="宋体" panose="02010600030101010101" pitchFamily="2" charset="-122"/>
                <a:ea typeface="微软雅黑" panose="020B0503020204020204" pitchFamily="34" charset="-122"/>
                <a:cs typeface="宋体" panose="02010600030101010101" pitchFamily="2" charset="-122"/>
              </a:rPr>
              <a:t>t_order</a:t>
            </a:r>
            <a:r>
              <a:rPr lang="zh-CN" altLang="zh-CN" sz="2400" dirty="0">
                <a:solidFill>
                  <a:srgbClr val="404040"/>
                </a:solidFill>
                <a:latin typeface="宋体" panose="02010600030101010101" pitchFamily="2" charset="-122"/>
                <a:ea typeface="微软雅黑" panose="020B0503020204020204" pitchFamily="34" charset="-122"/>
                <a:cs typeface="宋体" panose="02010600030101010101" pitchFamily="2" charset="-122"/>
              </a:rPr>
              <a:t>表和</a:t>
            </a:r>
            <a:r>
              <a:rPr lang="en-US" altLang="zh-CN" sz="2400" dirty="0" err="1">
                <a:solidFill>
                  <a:srgbClr val="404040"/>
                </a:solidFill>
                <a:latin typeface="宋体" panose="02010600030101010101" pitchFamily="2" charset="-122"/>
                <a:ea typeface="微软雅黑" panose="020B0503020204020204" pitchFamily="34" charset="-122"/>
                <a:cs typeface="宋体" panose="02010600030101010101" pitchFamily="2" charset="-122"/>
              </a:rPr>
              <a:t>t_order_item</a:t>
            </a:r>
            <a:r>
              <a:rPr lang="zh-CN" altLang="zh-CN" sz="2400" dirty="0">
                <a:solidFill>
                  <a:srgbClr val="404040"/>
                </a:solidFill>
                <a:latin typeface="宋体" panose="02010600030101010101" pitchFamily="2" charset="-122"/>
                <a:ea typeface="微软雅黑" panose="020B0503020204020204" pitchFamily="34" charset="-122"/>
                <a:cs typeface="宋体" panose="02010600030101010101" pitchFamily="2" charset="-122"/>
              </a:rPr>
              <a:t>表，均按照订单</a:t>
            </a:r>
            <a:r>
              <a:rPr lang="en-US" altLang="zh-CN" sz="2400" dirty="0">
                <a:solidFill>
                  <a:srgbClr val="404040"/>
                </a:solidFill>
                <a:latin typeface="宋体" panose="02010600030101010101" pitchFamily="2" charset="-122"/>
                <a:ea typeface="微软雅黑" panose="020B0503020204020204" pitchFamily="34" charset="-122"/>
                <a:cs typeface="宋体" panose="02010600030101010101" pitchFamily="2" charset="-122"/>
              </a:rPr>
              <a:t>ID</a:t>
            </a:r>
            <a:r>
              <a:rPr lang="zh-CN" altLang="zh-CN" sz="2400" dirty="0">
                <a:solidFill>
                  <a:srgbClr val="404040"/>
                </a:solidFill>
                <a:latin typeface="宋体" panose="02010600030101010101" pitchFamily="2" charset="-122"/>
                <a:ea typeface="微软雅黑" panose="020B0503020204020204" pitchFamily="34" charset="-122"/>
                <a:cs typeface="宋体" panose="02010600030101010101" pitchFamily="2" charset="-122"/>
              </a:rPr>
              <a:t>分片，则此两张表互为绑定表关系。绑定表之间的多表关联查询不会出现笛卡尔积关联，关联查询效率将大大提升。</a:t>
            </a:r>
            <a:endParaRPr lang="zh-CN" altLang="zh-CN" dirty="0">
              <a:latin typeface="宋体" panose="02010600030101010101" pitchFamily="2" charset="-122"/>
              <a:cs typeface="宋体" panose="02010600030101010101" pitchFamily="2" charset="-122"/>
            </a:endParaRPr>
          </a:p>
          <a:p>
            <a:pPr>
              <a:lnSpc>
                <a:spcPct val="150000"/>
              </a:lnSpc>
              <a:spcBef>
                <a:spcPts val="1125"/>
              </a:spcBef>
              <a:spcAft>
                <a:spcPts val="1125"/>
              </a:spcAft>
            </a:pPr>
            <a:r>
              <a:rPr lang="zh-CN" altLang="zh-CN" sz="2400" dirty="0">
                <a:solidFill>
                  <a:srgbClr val="404040"/>
                </a:solidFill>
                <a:latin typeface="宋体" panose="02010600030101010101" pitchFamily="2" charset="-122"/>
                <a:ea typeface="微软雅黑" panose="020B0503020204020204" pitchFamily="34" charset="-122"/>
                <a:cs typeface="宋体" panose="02010600030101010101" pitchFamily="2" charset="-122"/>
              </a:rPr>
              <a:t>那么配置了绑定表关系之后，上面的路由</a:t>
            </a:r>
            <a:r>
              <a:rPr lang="en-US" altLang="zh-CN" sz="2400" dirty="0">
                <a:solidFill>
                  <a:srgbClr val="404040"/>
                </a:solidFill>
                <a:latin typeface="宋体" panose="02010600030101010101" pitchFamily="2" charset="-122"/>
                <a:ea typeface="微软雅黑" panose="020B0503020204020204" pitchFamily="34" charset="-122"/>
                <a:cs typeface="宋体" panose="02010600030101010101" pitchFamily="2" charset="-122"/>
              </a:rPr>
              <a:t>SQL</a:t>
            </a:r>
            <a:r>
              <a:rPr lang="zh-CN" altLang="zh-CN" sz="2400" dirty="0">
                <a:solidFill>
                  <a:srgbClr val="404040"/>
                </a:solidFill>
                <a:latin typeface="宋体" panose="02010600030101010101" pitchFamily="2" charset="-122"/>
                <a:ea typeface="微软雅黑" panose="020B0503020204020204" pitchFamily="34" charset="-122"/>
                <a:cs typeface="宋体" panose="02010600030101010101" pitchFamily="2" charset="-122"/>
              </a:rPr>
              <a:t>应该为</a:t>
            </a:r>
            <a:r>
              <a:rPr lang="en-US" altLang="zh-CN" sz="2400" dirty="0">
                <a:solidFill>
                  <a:srgbClr val="404040"/>
                </a:solidFill>
                <a:latin typeface="宋体" panose="02010600030101010101" pitchFamily="2" charset="-122"/>
                <a:ea typeface="微软雅黑" panose="020B0503020204020204" pitchFamily="34" charset="-122"/>
                <a:cs typeface="宋体" panose="02010600030101010101" pitchFamily="2" charset="-122"/>
              </a:rPr>
              <a:t>2</a:t>
            </a:r>
            <a:r>
              <a:rPr lang="zh-CN" altLang="zh-CN" sz="2400" dirty="0">
                <a:solidFill>
                  <a:srgbClr val="404040"/>
                </a:solidFill>
                <a:latin typeface="宋体" panose="02010600030101010101" pitchFamily="2" charset="-122"/>
                <a:ea typeface="微软雅黑" panose="020B0503020204020204" pitchFamily="34" charset="-122"/>
                <a:cs typeface="宋体" panose="02010600030101010101" pitchFamily="2" charset="-122"/>
              </a:rPr>
              <a:t>条：</a:t>
            </a:r>
            <a:endParaRPr lang="en-US" altLang="zh-CN" sz="2400" dirty="0">
              <a:solidFill>
                <a:srgbClr val="404040"/>
              </a:solidFill>
              <a:latin typeface="宋体" panose="02010600030101010101" pitchFamily="2" charset="-122"/>
              <a:ea typeface="微软雅黑" panose="020B0503020204020204" pitchFamily="34" charset="-122"/>
              <a:cs typeface="宋体" panose="02010600030101010101" pitchFamily="2" charset="-122"/>
            </a:endParaRPr>
          </a:p>
          <a:p>
            <a:pPr>
              <a:lnSpc>
                <a:spcPct val="150000"/>
              </a:lnSpc>
              <a:spcBef>
                <a:spcPts val="1125"/>
              </a:spcBef>
              <a:spcAft>
                <a:spcPts val="1125"/>
              </a:spcAft>
            </a:pPr>
            <a:endParaRPr lang="en-US" altLang="zh-CN" sz="2400" dirty="0">
              <a:solidFill>
                <a:srgbClr val="404040"/>
              </a:solidFill>
              <a:latin typeface="宋体" panose="02010600030101010101" pitchFamily="2" charset="-122"/>
              <a:ea typeface="微软雅黑" panose="020B0503020204020204" pitchFamily="34" charset="-122"/>
              <a:cs typeface="宋体" panose="02010600030101010101" pitchFamily="2" charset="-122"/>
            </a:endParaRPr>
          </a:p>
          <a:p>
            <a:pPr>
              <a:lnSpc>
                <a:spcPct val="150000"/>
              </a:lnSpc>
              <a:spcBef>
                <a:spcPts val="1125"/>
              </a:spcBef>
              <a:spcAft>
                <a:spcPts val="1125"/>
              </a:spcAft>
            </a:pPr>
            <a:endParaRPr lang="en-US" altLang="zh-CN" sz="2400" dirty="0">
              <a:solidFill>
                <a:srgbClr val="404040"/>
              </a:solidFill>
              <a:latin typeface="宋体" panose="02010600030101010101" pitchFamily="2" charset="-122"/>
              <a:ea typeface="微软雅黑" panose="020B0503020204020204" pitchFamily="34" charset="-122"/>
              <a:cs typeface="宋体" panose="02010600030101010101" pitchFamily="2" charset="-122"/>
            </a:endParaRPr>
          </a:p>
          <a:p>
            <a:pPr>
              <a:lnSpc>
                <a:spcPct val="150000"/>
              </a:lnSpc>
              <a:spcBef>
                <a:spcPts val="1125"/>
              </a:spcBef>
              <a:spcAft>
                <a:spcPts val="1125"/>
              </a:spcAft>
            </a:pPr>
            <a:endParaRPr lang="zh-CN" altLang="zh-CN" dirty="0">
              <a:latin typeface="宋体" panose="02010600030101010101" pitchFamily="2" charset="-122"/>
              <a:cs typeface="宋体" panose="02010600030101010101" pitchFamily="2" charset="-122"/>
            </a:endParaRPr>
          </a:p>
        </p:txBody>
      </p:sp>
      <p:pic>
        <p:nvPicPr>
          <p:cNvPr id="4" name="图片 3">
            <a:extLst>
              <a:ext uri="{FF2B5EF4-FFF2-40B4-BE49-F238E27FC236}">
                <a16:creationId xmlns:a16="http://schemas.microsoft.com/office/drawing/2014/main" id="{F4DA574D-60C3-7049-9D1E-C078DF5D9DCC}"/>
              </a:ext>
            </a:extLst>
          </p:cNvPr>
          <p:cNvPicPr>
            <a:picLocks noChangeAspect="1"/>
          </p:cNvPicPr>
          <p:nvPr/>
        </p:nvPicPr>
        <p:blipFill>
          <a:blip r:embed="rId2"/>
          <a:stretch>
            <a:fillRect/>
          </a:stretch>
        </p:blipFill>
        <p:spPr>
          <a:xfrm>
            <a:off x="1251095" y="4959385"/>
            <a:ext cx="7286447" cy="1349342"/>
          </a:xfrm>
          <a:prstGeom prst="rect">
            <a:avLst/>
          </a:prstGeom>
        </p:spPr>
      </p:pic>
    </p:spTree>
    <p:extLst>
      <p:ext uri="{BB962C8B-B14F-4D97-AF65-F5344CB8AC3E}">
        <p14:creationId xmlns:p14="http://schemas.microsoft.com/office/powerpoint/2010/main" val="170665234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zh-CN" b="1" dirty="0"/>
              <a:t>四、实战操作：笛卡尔积</a:t>
            </a:r>
            <a:endParaRPr lang="zh-CN" altLang="zh-CN" dirty="0"/>
          </a:p>
        </p:txBody>
      </p:sp>
      <p:sp>
        <p:nvSpPr>
          <p:cNvPr id="3" name="内容占位符 2"/>
          <p:cNvSpPr>
            <a:spLocks noGrp="1"/>
          </p:cNvSpPr>
          <p:nvPr>
            <p:ph idx="1"/>
          </p:nvPr>
        </p:nvSpPr>
        <p:spPr/>
        <p:txBody>
          <a:bodyPr>
            <a:normAutofit/>
          </a:bodyPr>
          <a:lstStyle/>
          <a:p>
            <a:pPr>
              <a:lnSpc>
                <a:spcPct val="150000"/>
              </a:lnSpc>
              <a:spcBef>
                <a:spcPts val="1125"/>
              </a:spcBef>
              <a:spcAft>
                <a:spcPts val="1125"/>
              </a:spcAft>
            </a:pPr>
            <a:r>
              <a:rPr lang="zh-CN" altLang="zh-CN" sz="2400" dirty="0">
                <a:solidFill>
                  <a:srgbClr val="404040"/>
                </a:solidFill>
                <a:latin typeface="宋体" panose="02010600030101010101" pitchFamily="2" charset="-122"/>
                <a:ea typeface="微软雅黑" panose="020B0503020204020204" pitchFamily="34" charset="-122"/>
                <a:cs typeface="宋体" panose="02010600030101010101" pitchFamily="2" charset="-122"/>
              </a:rPr>
              <a:t>接下来我看下绑定表关系是如何在实际中进行使用的。在接下里我们我们会在创建一个实体类</a:t>
            </a:r>
            <a:r>
              <a:rPr lang="en-US" altLang="zh-CN" sz="2400" dirty="0" err="1">
                <a:solidFill>
                  <a:srgbClr val="404040"/>
                </a:solidFill>
                <a:latin typeface="宋体" panose="02010600030101010101" pitchFamily="2" charset="-122"/>
                <a:ea typeface="微软雅黑" panose="020B0503020204020204" pitchFamily="34" charset="-122"/>
                <a:cs typeface="宋体" panose="02010600030101010101" pitchFamily="2" charset="-122"/>
              </a:rPr>
              <a:t>OrderItem</a:t>
            </a:r>
            <a:r>
              <a:rPr lang="en-US" altLang="zh-CN" sz="2400" dirty="0">
                <a:solidFill>
                  <a:srgbClr val="404040"/>
                </a:solidFill>
                <a:latin typeface="宋体" panose="02010600030101010101" pitchFamily="2" charset="-122"/>
                <a:ea typeface="微软雅黑" panose="020B0503020204020204" pitchFamily="34" charset="-122"/>
                <a:cs typeface="宋体" panose="02010600030101010101" pitchFamily="2" charset="-122"/>
              </a:rPr>
              <a:t>,</a:t>
            </a:r>
            <a:r>
              <a:rPr lang="zh-CN" altLang="zh-CN" sz="2400" dirty="0">
                <a:solidFill>
                  <a:srgbClr val="404040"/>
                </a:solidFill>
                <a:latin typeface="宋体" panose="02010600030101010101" pitchFamily="2" charset="-122"/>
                <a:ea typeface="微软雅黑" panose="020B0503020204020204" pitchFamily="34" charset="-122"/>
                <a:cs typeface="宋体" panose="02010600030101010101" pitchFamily="2" charset="-122"/>
              </a:rPr>
              <a:t>这个是订单表</a:t>
            </a:r>
            <a:r>
              <a:rPr lang="en-US" altLang="zh-CN" sz="2400" dirty="0">
                <a:solidFill>
                  <a:srgbClr val="404040"/>
                </a:solidFill>
                <a:latin typeface="宋体" panose="02010600030101010101" pitchFamily="2" charset="-122"/>
                <a:ea typeface="微软雅黑" panose="020B0503020204020204" pitchFamily="34" charset="-122"/>
                <a:cs typeface="宋体" panose="02010600030101010101" pitchFamily="2" charset="-122"/>
              </a:rPr>
              <a:t>order</a:t>
            </a:r>
            <a:r>
              <a:rPr lang="zh-CN" altLang="zh-CN" sz="2400" dirty="0">
                <a:solidFill>
                  <a:srgbClr val="404040"/>
                </a:solidFill>
                <a:latin typeface="宋体" panose="02010600030101010101" pitchFamily="2" charset="-122"/>
                <a:ea typeface="微软雅黑" panose="020B0503020204020204" pitchFamily="34" charset="-122"/>
                <a:cs typeface="宋体" panose="02010600030101010101" pitchFamily="2" charset="-122"/>
              </a:rPr>
              <a:t>的清单。</a:t>
            </a:r>
            <a:endParaRPr lang="zh-CN" altLang="zh-CN" sz="2400" dirty="0">
              <a:latin typeface="宋体" panose="02010600030101010101" pitchFamily="2" charset="-122"/>
              <a:cs typeface="宋体" panose="02010600030101010101" pitchFamily="2" charset="-122"/>
            </a:endParaRPr>
          </a:p>
          <a:p>
            <a:pPr indent="266700">
              <a:lnSpc>
                <a:spcPct val="150000"/>
              </a:lnSpc>
              <a:spcBef>
                <a:spcPts val="1125"/>
              </a:spcBef>
              <a:spcAft>
                <a:spcPts val="1125"/>
              </a:spcAft>
            </a:pPr>
            <a:endParaRPr lang="zh-CN" altLang="zh-CN" sz="2400" dirty="0">
              <a:latin typeface="宋体" panose="02010600030101010101" pitchFamily="2" charset="-122"/>
              <a:cs typeface="宋体" panose="02010600030101010101" pitchFamily="2" charset="-122"/>
            </a:endParaRPr>
          </a:p>
        </p:txBody>
      </p:sp>
    </p:spTree>
    <p:extLst>
      <p:ext uri="{BB962C8B-B14F-4D97-AF65-F5344CB8AC3E}">
        <p14:creationId xmlns:p14="http://schemas.microsoft.com/office/powerpoint/2010/main" val="62644680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b="1" dirty="0"/>
              <a:t>4.1 </a:t>
            </a:r>
            <a:r>
              <a:rPr lang="zh-CN" altLang="zh-CN" b="1" dirty="0"/>
              <a:t>创建实体类</a:t>
            </a:r>
            <a:r>
              <a:rPr lang="en-US" altLang="zh-CN" b="1" dirty="0" err="1"/>
              <a:t>OrderItem</a:t>
            </a:r>
            <a:endParaRPr lang="zh-CN" altLang="zh-CN" dirty="0"/>
          </a:p>
        </p:txBody>
      </p:sp>
      <p:sp>
        <p:nvSpPr>
          <p:cNvPr id="3" name="内容占位符 2"/>
          <p:cNvSpPr>
            <a:spLocks noGrp="1"/>
          </p:cNvSpPr>
          <p:nvPr>
            <p:ph idx="1"/>
          </p:nvPr>
        </p:nvSpPr>
        <p:spPr/>
        <p:txBody>
          <a:bodyPr>
            <a:normAutofit/>
          </a:bodyPr>
          <a:lstStyle/>
          <a:p>
            <a:pPr marL="0" indent="0">
              <a:buNone/>
            </a:pPr>
            <a:r>
              <a:rPr lang="en-US" altLang="zh-CN" sz="2400" kern="0" dirty="0">
                <a:solidFill>
                  <a:srgbClr val="646464"/>
                </a:solidFill>
                <a:latin typeface="Menlo" panose="020B0609030804020204" pitchFamily="49" charset="0"/>
                <a:cs typeface="Times New Roman" panose="02020603050405020304" pitchFamily="18" charset="0"/>
              </a:rPr>
              <a:t>@Entity</a:t>
            </a:r>
            <a:endParaRPr lang="zh-CN" altLang="zh-CN" sz="2400" kern="100" dirty="0">
              <a:latin typeface="Calibri" panose="020F0502020204030204" pitchFamily="34" charset="0"/>
              <a:cs typeface="Times New Roman" panose="02020603050405020304" pitchFamily="18" charset="0"/>
            </a:endParaRPr>
          </a:p>
          <a:p>
            <a:pPr marL="0" indent="0">
              <a:buNone/>
            </a:pPr>
            <a:r>
              <a:rPr lang="en-US" altLang="zh-CN" sz="2400" b="1" kern="0" dirty="0">
                <a:solidFill>
                  <a:srgbClr val="7F0055"/>
                </a:solidFill>
                <a:latin typeface="Menlo" panose="020B0609030804020204" pitchFamily="49" charset="0"/>
                <a:cs typeface="Times New Roman" panose="02020603050405020304" pitchFamily="18" charset="0"/>
              </a:rPr>
              <a:t>public</a:t>
            </a:r>
            <a:r>
              <a:rPr lang="en-US" altLang="zh-CN" sz="2400" kern="0" dirty="0">
                <a:solidFill>
                  <a:srgbClr val="000000"/>
                </a:solidFill>
                <a:latin typeface="Menlo" panose="020B0609030804020204" pitchFamily="49" charset="0"/>
                <a:cs typeface="Times New Roman" panose="02020603050405020304" pitchFamily="18" charset="0"/>
              </a:rPr>
              <a:t> </a:t>
            </a:r>
            <a:r>
              <a:rPr lang="en-US" altLang="zh-CN" sz="2400" b="1" kern="0" dirty="0">
                <a:solidFill>
                  <a:srgbClr val="7F0055"/>
                </a:solidFill>
                <a:latin typeface="Menlo" panose="020B0609030804020204" pitchFamily="49" charset="0"/>
                <a:cs typeface="Times New Roman" panose="02020603050405020304" pitchFamily="18" charset="0"/>
              </a:rPr>
              <a:t>class</a:t>
            </a:r>
            <a:r>
              <a:rPr lang="en-US" altLang="zh-CN" sz="2400" kern="0" dirty="0">
                <a:solidFill>
                  <a:srgbClr val="000000"/>
                </a:solidFill>
                <a:latin typeface="Menlo" panose="020B0609030804020204" pitchFamily="49" charset="0"/>
                <a:cs typeface="Times New Roman" panose="02020603050405020304" pitchFamily="18" charset="0"/>
              </a:rPr>
              <a:t> </a:t>
            </a:r>
            <a:r>
              <a:rPr lang="en-US" altLang="zh-CN" sz="2400" kern="0" dirty="0" err="1">
                <a:solidFill>
                  <a:srgbClr val="000000"/>
                </a:solidFill>
                <a:latin typeface="Menlo" panose="020B0609030804020204" pitchFamily="49" charset="0"/>
                <a:cs typeface="Times New Roman" panose="02020603050405020304" pitchFamily="18" charset="0"/>
              </a:rPr>
              <a:t>OrderItem</a:t>
            </a:r>
            <a:r>
              <a:rPr lang="en-US" altLang="zh-CN" sz="2400" kern="0" dirty="0">
                <a:solidFill>
                  <a:srgbClr val="000000"/>
                </a:solidFill>
                <a:latin typeface="Menlo" panose="020B0609030804020204" pitchFamily="49" charset="0"/>
                <a:cs typeface="Times New Roman" panose="02020603050405020304" pitchFamily="18" charset="0"/>
              </a:rPr>
              <a:t> {</a:t>
            </a:r>
            <a:endParaRPr lang="zh-CN" altLang="zh-CN" sz="2400" kern="100" dirty="0">
              <a:latin typeface="Calibri" panose="020F0502020204030204" pitchFamily="34" charset="0"/>
              <a:cs typeface="Times New Roman" panose="02020603050405020304" pitchFamily="18" charset="0"/>
            </a:endParaRPr>
          </a:p>
          <a:p>
            <a:pPr marL="0" indent="0">
              <a:buNone/>
            </a:pPr>
            <a:r>
              <a:rPr lang="en-US" altLang="zh-CN" sz="2400" kern="0" dirty="0">
                <a:solidFill>
                  <a:srgbClr val="000000"/>
                </a:solidFill>
                <a:latin typeface="Menlo" panose="020B0609030804020204" pitchFamily="49" charset="0"/>
                <a:cs typeface="Times New Roman" panose="02020603050405020304" pitchFamily="18" charset="0"/>
              </a:rPr>
              <a:t>	</a:t>
            </a:r>
            <a:r>
              <a:rPr lang="en-US" altLang="zh-CN" sz="2400" kern="0" dirty="0">
                <a:solidFill>
                  <a:srgbClr val="646464"/>
                </a:solidFill>
                <a:latin typeface="Menlo" panose="020B0609030804020204" pitchFamily="49" charset="0"/>
                <a:cs typeface="Times New Roman" panose="02020603050405020304" pitchFamily="18" charset="0"/>
              </a:rPr>
              <a:t>@Id</a:t>
            </a:r>
            <a:r>
              <a:rPr lang="en-US" altLang="zh-CN" sz="2400" kern="0" dirty="0">
                <a:solidFill>
                  <a:srgbClr val="000000"/>
                </a:solidFill>
                <a:latin typeface="Menlo" panose="020B0609030804020204" pitchFamily="49" charset="0"/>
                <a:cs typeface="Times New Roman" panose="02020603050405020304" pitchFamily="18" charset="0"/>
              </a:rPr>
              <a:t> </a:t>
            </a:r>
            <a:r>
              <a:rPr lang="en-US" altLang="zh-CN" sz="2400" kern="0" dirty="0">
                <a:solidFill>
                  <a:srgbClr val="646464"/>
                </a:solidFill>
                <a:latin typeface="Menlo" panose="020B0609030804020204" pitchFamily="49" charset="0"/>
                <a:cs typeface="Times New Roman" panose="02020603050405020304" pitchFamily="18" charset="0"/>
              </a:rPr>
              <a:t>@</a:t>
            </a:r>
            <a:r>
              <a:rPr lang="en-US" altLang="zh-CN" sz="2400" kern="0" dirty="0" err="1">
                <a:solidFill>
                  <a:srgbClr val="646464"/>
                </a:solidFill>
                <a:latin typeface="Menlo" panose="020B0609030804020204" pitchFamily="49" charset="0"/>
                <a:cs typeface="Times New Roman" panose="02020603050405020304" pitchFamily="18" charset="0"/>
              </a:rPr>
              <a:t>GeneratedValue</a:t>
            </a:r>
            <a:r>
              <a:rPr lang="en-US" altLang="zh-CN" sz="2400" kern="0" dirty="0">
                <a:solidFill>
                  <a:srgbClr val="000000"/>
                </a:solidFill>
                <a:latin typeface="Menlo" panose="020B0609030804020204" pitchFamily="49" charset="0"/>
                <a:cs typeface="Times New Roman" panose="02020603050405020304" pitchFamily="18" charset="0"/>
              </a:rPr>
              <a:t>(strategy=</a:t>
            </a:r>
            <a:r>
              <a:rPr lang="en-US" altLang="zh-CN" sz="2400" kern="0" dirty="0" err="1">
                <a:solidFill>
                  <a:srgbClr val="000000"/>
                </a:solidFill>
                <a:latin typeface="Menlo" panose="020B0609030804020204" pitchFamily="49" charset="0"/>
                <a:cs typeface="Times New Roman" panose="02020603050405020304" pitchFamily="18" charset="0"/>
              </a:rPr>
              <a:t>GenerationType.</a:t>
            </a:r>
            <a:r>
              <a:rPr lang="en-US" altLang="zh-CN" sz="2400" b="1" i="1" kern="0" dirty="0" err="1">
                <a:solidFill>
                  <a:srgbClr val="0000C0"/>
                </a:solidFill>
                <a:latin typeface="Menlo" panose="020B0609030804020204" pitchFamily="49" charset="0"/>
                <a:cs typeface="Times New Roman" panose="02020603050405020304" pitchFamily="18" charset="0"/>
              </a:rPr>
              <a:t>IDENTITY</a:t>
            </a:r>
            <a:r>
              <a:rPr lang="en-US" altLang="zh-CN" sz="2400" kern="0" dirty="0">
                <a:solidFill>
                  <a:srgbClr val="000000"/>
                </a:solidFill>
                <a:latin typeface="Menlo" panose="020B0609030804020204" pitchFamily="49" charset="0"/>
                <a:cs typeface="Times New Roman" panose="02020603050405020304" pitchFamily="18" charset="0"/>
              </a:rPr>
              <a:t>)</a:t>
            </a:r>
            <a:endParaRPr lang="zh-CN" altLang="zh-CN" sz="2400" kern="100" dirty="0">
              <a:latin typeface="Calibri" panose="020F0502020204030204" pitchFamily="34" charset="0"/>
              <a:cs typeface="Times New Roman" panose="02020603050405020304" pitchFamily="18" charset="0"/>
            </a:endParaRPr>
          </a:p>
          <a:p>
            <a:pPr marL="0" indent="0">
              <a:buNone/>
            </a:pPr>
            <a:r>
              <a:rPr lang="en-US" altLang="zh-CN" sz="2400" kern="0" dirty="0">
                <a:solidFill>
                  <a:srgbClr val="000000"/>
                </a:solidFill>
                <a:latin typeface="Menlo" panose="020B0609030804020204" pitchFamily="49" charset="0"/>
                <a:cs typeface="Times New Roman" panose="02020603050405020304" pitchFamily="18" charset="0"/>
              </a:rPr>
              <a:t>	</a:t>
            </a:r>
            <a:r>
              <a:rPr lang="en-US" altLang="zh-CN" sz="2400" b="1" kern="0" dirty="0">
                <a:solidFill>
                  <a:srgbClr val="7F0055"/>
                </a:solidFill>
                <a:latin typeface="Menlo" panose="020B0609030804020204" pitchFamily="49" charset="0"/>
                <a:cs typeface="Times New Roman" panose="02020603050405020304" pitchFamily="18" charset="0"/>
              </a:rPr>
              <a:t>private</a:t>
            </a:r>
            <a:r>
              <a:rPr lang="en-US" altLang="zh-CN" sz="2400" kern="0" dirty="0">
                <a:solidFill>
                  <a:srgbClr val="000000"/>
                </a:solidFill>
                <a:latin typeface="Menlo" panose="020B0609030804020204" pitchFamily="49" charset="0"/>
                <a:cs typeface="Times New Roman" panose="02020603050405020304" pitchFamily="18" charset="0"/>
              </a:rPr>
              <a:t> </a:t>
            </a:r>
            <a:r>
              <a:rPr lang="en-US" altLang="zh-CN" sz="2400" b="1" kern="0" dirty="0">
                <a:solidFill>
                  <a:srgbClr val="7F0055"/>
                </a:solidFill>
                <a:latin typeface="Menlo" panose="020B0609030804020204" pitchFamily="49" charset="0"/>
                <a:cs typeface="Times New Roman" panose="02020603050405020304" pitchFamily="18" charset="0"/>
              </a:rPr>
              <a:t>long</a:t>
            </a:r>
            <a:r>
              <a:rPr lang="en-US" altLang="zh-CN" sz="2400" kern="0" dirty="0">
                <a:solidFill>
                  <a:srgbClr val="000000"/>
                </a:solidFill>
                <a:latin typeface="Menlo" panose="020B0609030804020204" pitchFamily="49" charset="0"/>
                <a:cs typeface="Times New Roman" panose="02020603050405020304" pitchFamily="18" charset="0"/>
              </a:rPr>
              <a:t> </a:t>
            </a:r>
            <a:r>
              <a:rPr lang="en-US" altLang="zh-CN" sz="2400" kern="0" dirty="0" err="1">
                <a:solidFill>
                  <a:srgbClr val="0000C0"/>
                </a:solidFill>
                <a:latin typeface="Menlo" panose="020B0609030804020204" pitchFamily="49" charset="0"/>
                <a:cs typeface="Times New Roman" panose="02020603050405020304" pitchFamily="18" charset="0"/>
              </a:rPr>
              <a:t>itemId</a:t>
            </a:r>
            <a:r>
              <a:rPr lang="en-US" altLang="zh-CN" sz="2400" kern="0" dirty="0">
                <a:solidFill>
                  <a:srgbClr val="000000"/>
                </a:solidFill>
                <a:latin typeface="Menlo" panose="020B0609030804020204" pitchFamily="49" charset="0"/>
                <a:cs typeface="Times New Roman" panose="02020603050405020304" pitchFamily="18" charset="0"/>
              </a:rPr>
              <a:t>;</a:t>
            </a:r>
            <a:endParaRPr lang="zh-CN" altLang="zh-CN" sz="2400" kern="100" dirty="0">
              <a:latin typeface="Calibri" panose="020F0502020204030204" pitchFamily="34" charset="0"/>
              <a:cs typeface="Times New Roman" panose="02020603050405020304" pitchFamily="18" charset="0"/>
            </a:endParaRPr>
          </a:p>
          <a:p>
            <a:pPr marL="0" indent="0">
              <a:buNone/>
            </a:pPr>
            <a:r>
              <a:rPr lang="en-US" altLang="zh-CN" sz="2400" kern="0" dirty="0">
                <a:solidFill>
                  <a:srgbClr val="000000"/>
                </a:solidFill>
                <a:latin typeface="Menlo" panose="020B0609030804020204" pitchFamily="49" charset="0"/>
                <a:cs typeface="Times New Roman" panose="02020603050405020304" pitchFamily="18" charset="0"/>
              </a:rPr>
              <a:t>	</a:t>
            </a:r>
            <a:r>
              <a:rPr lang="en-US" altLang="zh-CN" sz="2400" b="1" kern="0" dirty="0">
                <a:solidFill>
                  <a:srgbClr val="7F0055"/>
                </a:solidFill>
                <a:latin typeface="Menlo" panose="020B0609030804020204" pitchFamily="49" charset="0"/>
                <a:cs typeface="Times New Roman" panose="02020603050405020304" pitchFamily="18" charset="0"/>
              </a:rPr>
              <a:t>private</a:t>
            </a:r>
            <a:r>
              <a:rPr lang="en-US" altLang="zh-CN" sz="2400" kern="0" dirty="0">
                <a:solidFill>
                  <a:srgbClr val="000000"/>
                </a:solidFill>
                <a:latin typeface="Menlo" panose="020B0609030804020204" pitchFamily="49" charset="0"/>
                <a:cs typeface="Times New Roman" panose="02020603050405020304" pitchFamily="18" charset="0"/>
              </a:rPr>
              <a:t> </a:t>
            </a:r>
            <a:r>
              <a:rPr lang="en-US" altLang="zh-CN" sz="2400" b="1" kern="0" dirty="0">
                <a:solidFill>
                  <a:srgbClr val="7F0055"/>
                </a:solidFill>
                <a:latin typeface="Menlo" panose="020B0609030804020204" pitchFamily="49" charset="0"/>
                <a:cs typeface="Times New Roman" panose="02020603050405020304" pitchFamily="18" charset="0"/>
              </a:rPr>
              <a:t>long</a:t>
            </a:r>
            <a:r>
              <a:rPr lang="en-US" altLang="zh-CN" sz="2400" kern="0" dirty="0">
                <a:solidFill>
                  <a:srgbClr val="000000"/>
                </a:solidFill>
                <a:latin typeface="Menlo" panose="020B0609030804020204" pitchFamily="49" charset="0"/>
                <a:cs typeface="Times New Roman" panose="02020603050405020304" pitchFamily="18" charset="0"/>
              </a:rPr>
              <a:t> </a:t>
            </a:r>
            <a:r>
              <a:rPr lang="en-US" altLang="zh-CN" sz="2400" kern="0" dirty="0" err="1">
                <a:solidFill>
                  <a:srgbClr val="0000C0"/>
                </a:solidFill>
                <a:latin typeface="Menlo" panose="020B0609030804020204" pitchFamily="49" charset="0"/>
                <a:cs typeface="Times New Roman" panose="02020603050405020304" pitchFamily="18" charset="0"/>
              </a:rPr>
              <a:t>uid</a:t>
            </a:r>
            <a:r>
              <a:rPr lang="en-US" altLang="zh-CN" sz="2400" kern="0" dirty="0">
                <a:solidFill>
                  <a:srgbClr val="000000"/>
                </a:solidFill>
                <a:latin typeface="Menlo" panose="020B0609030804020204" pitchFamily="49" charset="0"/>
                <a:cs typeface="Times New Roman" panose="02020603050405020304" pitchFamily="18" charset="0"/>
              </a:rPr>
              <a:t>;</a:t>
            </a:r>
            <a:endParaRPr lang="zh-CN" altLang="zh-CN" sz="2400" kern="100" dirty="0">
              <a:latin typeface="Calibri" panose="020F0502020204030204" pitchFamily="34" charset="0"/>
              <a:cs typeface="Times New Roman" panose="02020603050405020304" pitchFamily="18" charset="0"/>
            </a:endParaRPr>
          </a:p>
          <a:p>
            <a:pPr marL="0" indent="0">
              <a:buNone/>
            </a:pPr>
            <a:r>
              <a:rPr lang="en-US" altLang="zh-CN" sz="2400" kern="0" dirty="0">
                <a:solidFill>
                  <a:srgbClr val="000000"/>
                </a:solidFill>
                <a:latin typeface="Menlo" panose="020B0609030804020204" pitchFamily="49" charset="0"/>
                <a:cs typeface="Times New Roman" panose="02020603050405020304" pitchFamily="18" charset="0"/>
              </a:rPr>
              <a:t>	</a:t>
            </a:r>
            <a:r>
              <a:rPr lang="en-US" altLang="zh-CN" sz="2400" b="1" kern="0" dirty="0">
                <a:solidFill>
                  <a:srgbClr val="7F0055"/>
                </a:solidFill>
                <a:latin typeface="Menlo" panose="020B0609030804020204" pitchFamily="49" charset="0"/>
                <a:cs typeface="Times New Roman" panose="02020603050405020304" pitchFamily="18" charset="0"/>
              </a:rPr>
              <a:t>private</a:t>
            </a:r>
            <a:r>
              <a:rPr lang="en-US" altLang="zh-CN" sz="2400" kern="0" dirty="0">
                <a:solidFill>
                  <a:srgbClr val="000000"/>
                </a:solidFill>
                <a:latin typeface="Menlo" panose="020B0609030804020204" pitchFamily="49" charset="0"/>
                <a:cs typeface="Times New Roman" panose="02020603050405020304" pitchFamily="18" charset="0"/>
              </a:rPr>
              <a:t> </a:t>
            </a:r>
            <a:r>
              <a:rPr lang="en-US" altLang="zh-CN" sz="2400" b="1" kern="0" dirty="0">
                <a:solidFill>
                  <a:srgbClr val="7F0055"/>
                </a:solidFill>
                <a:latin typeface="Menlo" panose="020B0609030804020204" pitchFamily="49" charset="0"/>
                <a:cs typeface="Times New Roman" panose="02020603050405020304" pitchFamily="18" charset="0"/>
              </a:rPr>
              <a:t>long</a:t>
            </a:r>
            <a:r>
              <a:rPr lang="en-US" altLang="zh-CN" sz="2400" kern="0" dirty="0">
                <a:solidFill>
                  <a:srgbClr val="000000"/>
                </a:solidFill>
                <a:latin typeface="Menlo" panose="020B0609030804020204" pitchFamily="49" charset="0"/>
                <a:cs typeface="Times New Roman" panose="02020603050405020304" pitchFamily="18" charset="0"/>
              </a:rPr>
              <a:t> </a:t>
            </a:r>
            <a:r>
              <a:rPr lang="en-US" altLang="zh-CN" sz="2400" kern="0" dirty="0" err="1">
                <a:solidFill>
                  <a:srgbClr val="0000C0"/>
                </a:solidFill>
                <a:latin typeface="Menlo" panose="020B0609030804020204" pitchFamily="49" charset="0"/>
                <a:cs typeface="Times New Roman" panose="02020603050405020304" pitchFamily="18" charset="0"/>
              </a:rPr>
              <a:t>oid</a:t>
            </a:r>
            <a:r>
              <a:rPr lang="en-US" altLang="zh-CN" sz="2400" kern="0" dirty="0">
                <a:solidFill>
                  <a:srgbClr val="000000"/>
                </a:solidFill>
                <a:latin typeface="Menlo" panose="020B0609030804020204" pitchFamily="49" charset="0"/>
                <a:cs typeface="Times New Roman" panose="02020603050405020304" pitchFamily="18" charset="0"/>
              </a:rPr>
              <a:t>;</a:t>
            </a:r>
            <a:r>
              <a:rPr lang="en-US" altLang="zh-CN" sz="2400" kern="0" dirty="0">
                <a:solidFill>
                  <a:srgbClr val="3F7F5F"/>
                </a:solidFill>
                <a:latin typeface="Menlo" panose="020B0609030804020204" pitchFamily="49" charset="0"/>
                <a:cs typeface="Times New Roman" panose="02020603050405020304" pitchFamily="18" charset="0"/>
              </a:rPr>
              <a:t>//</a:t>
            </a:r>
            <a:r>
              <a:rPr lang="en-US" altLang="zh-CN" sz="2400" kern="0" dirty="0" err="1">
                <a:solidFill>
                  <a:srgbClr val="3F7F5F"/>
                </a:solidFill>
                <a:latin typeface="Menlo" panose="020B0609030804020204" pitchFamily="49" charset="0"/>
                <a:cs typeface="Times New Roman" panose="02020603050405020304" pitchFamily="18" charset="0"/>
              </a:rPr>
              <a:t>Order.oid</a:t>
            </a:r>
            <a:endParaRPr lang="zh-CN" altLang="zh-CN" sz="2400" kern="100" dirty="0">
              <a:latin typeface="Calibri" panose="020F0502020204030204" pitchFamily="34" charset="0"/>
              <a:cs typeface="Times New Roman" panose="02020603050405020304" pitchFamily="18" charset="0"/>
            </a:endParaRPr>
          </a:p>
          <a:p>
            <a:pPr marL="0" indent="0">
              <a:buNone/>
            </a:pPr>
            <a:r>
              <a:rPr lang="en-US" altLang="zh-CN" sz="2400" kern="0" dirty="0">
                <a:solidFill>
                  <a:srgbClr val="000000"/>
                </a:solidFill>
                <a:latin typeface="Menlo" panose="020B0609030804020204" pitchFamily="49" charset="0"/>
                <a:cs typeface="Times New Roman" panose="02020603050405020304" pitchFamily="18" charset="0"/>
              </a:rPr>
              <a:t>	</a:t>
            </a:r>
            <a:r>
              <a:rPr lang="en-US" altLang="zh-CN" sz="2400" b="1" kern="0" dirty="0">
                <a:solidFill>
                  <a:srgbClr val="7F0055"/>
                </a:solidFill>
                <a:latin typeface="Menlo" panose="020B0609030804020204" pitchFamily="49" charset="0"/>
                <a:cs typeface="Times New Roman" panose="02020603050405020304" pitchFamily="18" charset="0"/>
              </a:rPr>
              <a:t>private</a:t>
            </a:r>
            <a:r>
              <a:rPr lang="en-US" altLang="zh-CN" sz="2400" kern="0" dirty="0">
                <a:solidFill>
                  <a:srgbClr val="000000"/>
                </a:solidFill>
                <a:latin typeface="Menlo" panose="020B0609030804020204" pitchFamily="49" charset="0"/>
                <a:cs typeface="Times New Roman" panose="02020603050405020304" pitchFamily="18" charset="0"/>
              </a:rPr>
              <a:t> String </a:t>
            </a:r>
            <a:r>
              <a:rPr lang="en-US" altLang="zh-CN" sz="2400" kern="0" dirty="0">
                <a:solidFill>
                  <a:srgbClr val="0000C0"/>
                </a:solidFill>
                <a:latin typeface="Menlo" panose="020B0609030804020204" pitchFamily="49" charset="0"/>
                <a:cs typeface="Times New Roman" panose="02020603050405020304" pitchFamily="18" charset="0"/>
              </a:rPr>
              <a:t>status</a:t>
            </a:r>
            <a:r>
              <a:rPr lang="en-US" altLang="zh-CN" sz="2400" kern="0" dirty="0">
                <a:solidFill>
                  <a:srgbClr val="000000"/>
                </a:solidFill>
                <a:latin typeface="Menlo" panose="020B0609030804020204" pitchFamily="49" charset="0"/>
                <a:cs typeface="Times New Roman" panose="02020603050405020304" pitchFamily="18" charset="0"/>
              </a:rPr>
              <a:t>;</a:t>
            </a:r>
          </a:p>
          <a:p>
            <a:pPr marL="0" indent="0">
              <a:buNone/>
            </a:pPr>
            <a:r>
              <a:rPr lang="en-US" altLang="zh-CN" sz="2400" kern="0" dirty="0">
                <a:solidFill>
                  <a:srgbClr val="000000"/>
                </a:solidFill>
                <a:latin typeface="Menlo" panose="020B0609030804020204" pitchFamily="49" charset="0"/>
                <a:cs typeface="Times New Roman" panose="02020603050405020304" pitchFamily="18" charset="0"/>
              </a:rPr>
              <a:t>}</a:t>
            </a:r>
            <a:endParaRPr lang="zh-CN" altLang="zh-CN" sz="2400" kern="100" dirty="0">
              <a:latin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33595446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b="1" dirty="0"/>
              <a:t>4.2 </a:t>
            </a:r>
            <a:r>
              <a:rPr lang="zh-CN" altLang="zh-CN" b="1" dirty="0"/>
              <a:t>创建</a:t>
            </a:r>
            <a:r>
              <a:rPr lang="en-US" altLang="zh-CN" b="1" dirty="0" err="1"/>
              <a:t>OrderItemRepository</a:t>
            </a:r>
            <a:endParaRPr lang="zh-CN" altLang="zh-CN" dirty="0"/>
          </a:p>
        </p:txBody>
      </p:sp>
      <p:sp>
        <p:nvSpPr>
          <p:cNvPr id="3" name="内容占位符 2"/>
          <p:cNvSpPr>
            <a:spLocks noGrp="1"/>
          </p:cNvSpPr>
          <p:nvPr>
            <p:ph idx="1"/>
          </p:nvPr>
        </p:nvSpPr>
        <p:spPr/>
        <p:txBody>
          <a:bodyPr>
            <a:normAutofit/>
          </a:bodyPr>
          <a:lstStyle/>
          <a:p>
            <a:pPr marL="0" indent="0">
              <a:buNone/>
            </a:pPr>
            <a:r>
              <a:rPr lang="en-US" altLang="zh-CN" sz="2400" b="1" kern="0" dirty="0">
                <a:solidFill>
                  <a:srgbClr val="7F0055"/>
                </a:solidFill>
                <a:latin typeface="Menlo" panose="020B0609030804020204" pitchFamily="49" charset="0"/>
                <a:cs typeface="Times New Roman" panose="02020603050405020304" pitchFamily="18" charset="0"/>
              </a:rPr>
              <a:t>public</a:t>
            </a:r>
            <a:r>
              <a:rPr lang="en-US" altLang="zh-CN" sz="2400" kern="0" dirty="0">
                <a:solidFill>
                  <a:srgbClr val="000000"/>
                </a:solidFill>
                <a:latin typeface="Menlo" panose="020B0609030804020204" pitchFamily="49" charset="0"/>
                <a:cs typeface="Times New Roman" panose="02020603050405020304" pitchFamily="18" charset="0"/>
              </a:rPr>
              <a:t> </a:t>
            </a:r>
            <a:r>
              <a:rPr lang="en-US" altLang="zh-CN" sz="2400" b="1" kern="0" dirty="0">
                <a:solidFill>
                  <a:srgbClr val="7F0055"/>
                </a:solidFill>
                <a:latin typeface="Menlo" panose="020B0609030804020204" pitchFamily="49" charset="0"/>
                <a:cs typeface="Times New Roman" panose="02020603050405020304" pitchFamily="18" charset="0"/>
              </a:rPr>
              <a:t>interface</a:t>
            </a:r>
            <a:r>
              <a:rPr lang="en-US" altLang="zh-CN" sz="2400" kern="0" dirty="0">
                <a:solidFill>
                  <a:srgbClr val="000000"/>
                </a:solidFill>
                <a:latin typeface="Menlo" panose="020B0609030804020204" pitchFamily="49" charset="0"/>
                <a:cs typeface="Times New Roman" panose="02020603050405020304" pitchFamily="18" charset="0"/>
              </a:rPr>
              <a:t> </a:t>
            </a:r>
            <a:r>
              <a:rPr lang="en-US" altLang="zh-CN" sz="2400" kern="0" dirty="0" err="1">
                <a:solidFill>
                  <a:srgbClr val="000000"/>
                </a:solidFill>
                <a:latin typeface="Menlo" panose="020B0609030804020204" pitchFamily="49" charset="0"/>
                <a:cs typeface="Times New Roman" panose="02020603050405020304" pitchFamily="18" charset="0"/>
              </a:rPr>
              <a:t>OrderItemRepository</a:t>
            </a:r>
            <a:r>
              <a:rPr lang="en-US" altLang="zh-CN" sz="2400" kern="0" dirty="0">
                <a:solidFill>
                  <a:srgbClr val="000000"/>
                </a:solidFill>
                <a:latin typeface="Menlo" panose="020B0609030804020204" pitchFamily="49" charset="0"/>
                <a:cs typeface="Times New Roman" panose="02020603050405020304" pitchFamily="18" charset="0"/>
              </a:rPr>
              <a:t> </a:t>
            </a:r>
            <a:r>
              <a:rPr lang="en-US" altLang="zh-CN" sz="2400" b="1" kern="0" dirty="0">
                <a:solidFill>
                  <a:srgbClr val="7F0055"/>
                </a:solidFill>
                <a:latin typeface="Menlo" panose="020B0609030804020204" pitchFamily="49" charset="0"/>
                <a:cs typeface="Times New Roman" panose="02020603050405020304" pitchFamily="18" charset="0"/>
              </a:rPr>
              <a:t>extends</a:t>
            </a:r>
            <a:r>
              <a:rPr lang="en-US" altLang="zh-CN" sz="2400" kern="0" dirty="0">
                <a:solidFill>
                  <a:srgbClr val="000000"/>
                </a:solidFill>
                <a:latin typeface="Menlo" panose="020B0609030804020204" pitchFamily="49" charset="0"/>
                <a:cs typeface="Times New Roman" panose="02020603050405020304" pitchFamily="18" charset="0"/>
              </a:rPr>
              <a:t> </a:t>
            </a:r>
            <a:r>
              <a:rPr lang="en-US" altLang="zh-CN" sz="2400" kern="0" dirty="0" err="1">
                <a:solidFill>
                  <a:srgbClr val="000000"/>
                </a:solidFill>
                <a:latin typeface="Menlo" panose="020B0609030804020204" pitchFamily="49" charset="0"/>
                <a:cs typeface="Times New Roman" panose="02020603050405020304" pitchFamily="18" charset="0"/>
              </a:rPr>
              <a:t>JpaRepository</a:t>
            </a:r>
            <a:r>
              <a:rPr lang="en-US" altLang="zh-CN" sz="2400" kern="0" dirty="0">
                <a:solidFill>
                  <a:srgbClr val="000000"/>
                </a:solidFill>
                <a:latin typeface="Menlo" panose="020B0609030804020204" pitchFamily="49" charset="0"/>
                <a:cs typeface="Times New Roman" panose="02020603050405020304" pitchFamily="18" charset="0"/>
              </a:rPr>
              <a:t>&lt;</a:t>
            </a:r>
            <a:r>
              <a:rPr lang="en-US" altLang="zh-CN" sz="2400" kern="0" dirty="0" err="1">
                <a:solidFill>
                  <a:srgbClr val="000000"/>
                </a:solidFill>
                <a:latin typeface="Menlo" panose="020B0609030804020204" pitchFamily="49" charset="0"/>
                <a:cs typeface="Times New Roman" panose="02020603050405020304" pitchFamily="18" charset="0"/>
              </a:rPr>
              <a:t>OrderItem,Long</a:t>
            </a:r>
            <a:r>
              <a:rPr lang="en-US" altLang="zh-CN" sz="2400" kern="0" dirty="0">
                <a:solidFill>
                  <a:srgbClr val="000000"/>
                </a:solidFill>
                <a:latin typeface="Menlo" panose="020B0609030804020204" pitchFamily="49" charset="0"/>
                <a:cs typeface="Times New Roman" panose="02020603050405020304" pitchFamily="18" charset="0"/>
              </a:rPr>
              <a:t>&gt;{</a:t>
            </a:r>
            <a:endParaRPr lang="zh-CN" altLang="zh-CN" sz="2400" kern="100" dirty="0">
              <a:latin typeface="Calibri" panose="020F0502020204030204" pitchFamily="34" charset="0"/>
              <a:cs typeface="Times New Roman" panose="02020603050405020304" pitchFamily="18" charset="0"/>
            </a:endParaRPr>
          </a:p>
          <a:p>
            <a:pPr marL="0" indent="0">
              <a:buNone/>
            </a:pPr>
            <a:r>
              <a:rPr lang="en-US" altLang="zh-CN" sz="2400" kern="0" dirty="0">
                <a:solidFill>
                  <a:srgbClr val="000000"/>
                </a:solidFill>
                <a:latin typeface="Menlo" panose="020B0609030804020204" pitchFamily="49" charset="0"/>
                <a:cs typeface="Times New Roman" panose="02020603050405020304" pitchFamily="18" charset="0"/>
              </a:rPr>
              <a:t>	</a:t>
            </a:r>
            <a:endParaRPr lang="zh-CN" altLang="zh-CN" sz="2400" kern="100" dirty="0">
              <a:latin typeface="Calibri" panose="020F0502020204030204" pitchFamily="34" charset="0"/>
              <a:cs typeface="Times New Roman" panose="02020603050405020304" pitchFamily="18" charset="0"/>
            </a:endParaRPr>
          </a:p>
          <a:p>
            <a:pPr marL="0" indent="0">
              <a:buNone/>
            </a:pPr>
            <a:r>
              <a:rPr lang="en-US" altLang="zh-CN" sz="2400" kern="0" dirty="0">
                <a:solidFill>
                  <a:srgbClr val="000000"/>
                </a:solidFill>
                <a:latin typeface="Menlo" panose="020B0609030804020204" pitchFamily="49" charset="0"/>
                <a:cs typeface="Times New Roman" panose="02020603050405020304" pitchFamily="18" charset="0"/>
              </a:rPr>
              <a:t>	</a:t>
            </a:r>
            <a:r>
              <a:rPr lang="en-US" altLang="zh-CN" sz="2400" kern="0" dirty="0">
                <a:solidFill>
                  <a:srgbClr val="646464"/>
                </a:solidFill>
                <a:latin typeface="Menlo" panose="020B0609030804020204" pitchFamily="49" charset="0"/>
                <a:cs typeface="Times New Roman" panose="02020603050405020304" pitchFamily="18" charset="0"/>
              </a:rPr>
              <a:t>@Query</a:t>
            </a:r>
            <a:r>
              <a:rPr lang="en-US" altLang="zh-CN" sz="2400" kern="0" dirty="0">
                <a:solidFill>
                  <a:srgbClr val="000000"/>
                </a:solidFill>
                <a:latin typeface="Menlo" panose="020B0609030804020204" pitchFamily="49" charset="0"/>
                <a:cs typeface="Times New Roman" panose="02020603050405020304" pitchFamily="18" charset="0"/>
              </a:rPr>
              <a:t>(</a:t>
            </a:r>
            <a:r>
              <a:rPr lang="en-US" altLang="zh-CN" sz="2400" kern="0" dirty="0" err="1">
                <a:solidFill>
                  <a:srgbClr val="000000"/>
                </a:solidFill>
                <a:latin typeface="Menlo" panose="020B0609030804020204" pitchFamily="49" charset="0"/>
                <a:cs typeface="Times New Roman" panose="02020603050405020304" pitchFamily="18" charset="0"/>
              </a:rPr>
              <a:t>nativeQuery</a:t>
            </a:r>
            <a:r>
              <a:rPr lang="en-US" altLang="zh-CN" sz="2400" kern="0" dirty="0">
                <a:solidFill>
                  <a:srgbClr val="000000"/>
                </a:solidFill>
                <a:latin typeface="Menlo" panose="020B0609030804020204" pitchFamily="49" charset="0"/>
                <a:cs typeface="Times New Roman" panose="02020603050405020304" pitchFamily="18" charset="0"/>
              </a:rPr>
              <a:t>=</a:t>
            </a:r>
            <a:r>
              <a:rPr lang="en-US" altLang="zh-CN" sz="2400" b="1" kern="0" dirty="0" err="1">
                <a:solidFill>
                  <a:srgbClr val="7F0055"/>
                </a:solidFill>
                <a:latin typeface="Menlo" panose="020B0609030804020204" pitchFamily="49" charset="0"/>
                <a:cs typeface="Times New Roman" panose="02020603050405020304" pitchFamily="18" charset="0"/>
              </a:rPr>
              <a:t>true</a:t>
            </a:r>
            <a:r>
              <a:rPr lang="en-US" altLang="zh-CN" sz="2400" kern="0" dirty="0" err="1">
                <a:solidFill>
                  <a:srgbClr val="000000"/>
                </a:solidFill>
                <a:latin typeface="Menlo" panose="020B0609030804020204" pitchFamily="49" charset="0"/>
                <a:cs typeface="Times New Roman" panose="02020603050405020304" pitchFamily="18" charset="0"/>
              </a:rPr>
              <a:t>,value</a:t>
            </a:r>
            <a:r>
              <a:rPr lang="en-US" altLang="zh-CN" sz="2400" kern="0" dirty="0">
                <a:solidFill>
                  <a:srgbClr val="000000"/>
                </a:solidFill>
                <a:latin typeface="Menlo" panose="020B0609030804020204" pitchFamily="49" charset="0"/>
                <a:cs typeface="Times New Roman" panose="02020603050405020304" pitchFamily="18" charset="0"/>
              </a:rPr>
              <a:t>=</a:t>
            </a:r>
            <a:r>
              <a:rPr lang="en-US" altLang="zh-CN" sz="2400" kern="0" dirty="0">
                <a:solidFill>
                  <a:srgbClr val="2A00FF"/>
                </a:solidFill>
                <a:latin typeface="Menlo" panose="020B0609030804020204" pitchFamily="49" charset="0"/>
                <a:cs typeface="Times New Roman" panose="02020603050405020304" pitchFamily="18" charset="0"/>
              </a:rPr>
              <a:t>"select </a:t>
            </a:r>
            <a:r>
              <a:rPr lang="en-US" altLang="zh-CN" sz="2400" kern="0" dirty="0" err="1">
                <a:solidFill>
                  <a:srgbClr val="2A00FF"/>
                </a:solidFill>
                <a:latin typeface="Menlo" panose="020B0609030804020204" pitchFamily="49" charset="0"/>
                <a:cs typeface="Times New Roman" panose="02020603050405020304" pitchFamily="18" charset="0"/>
              </a:rPr>
              <a:t>i</a:t>
            </a:r>
            <a:r>
              <a:rPr lang="en-US" altLang="zh-CN" sz="2400" kern="0" dirty="0">
                <a:solidFill>
                  <a:srgbClr val="2A00FF"/>
                </a:solidFill>
                <a:latin typeface="Menlo" panose="020B0609030804020204" pitchFamily="49" charset="0"/>
                <a:cs typeface="Times New Roman" panose="02020603050405020304" pitchFamily="18" charset="0"/>
              </a:rPr>
              <a:t>.* from </a:t>
            </a:r>
            <a:r>
              <a:rPr lang="en-US" altLang="zh-CN" sz="2400" kern="0" dirty="0" err="1">
                <a:solidFill>
                  <a:srgbClr val="2A00FF"/>
                </a:solidFill>
                <a:latin typeface="Menlo" panose="020B0609030804020204" pitchFamily="49" charset="0"/>
                <a:cs typeface="Times New Roman" panose="02020603050405020304" pitchFamily="18" charset="0"/>
              </a:rPr>
              <a:t>order_info</a:t>
            </a:r>
            <a:r>
              <a:rPr lang="en-US" altLang="zh-CN" sz="2400" kern="0" dirty="0">
                <a:solidFill>
                  <a:srgbClr val="2A00FF"/>
                </a:solidFill>
                <a:latin typeface="Menlo" panose="020B0609030804020204" pitchFamily="49" charset="0"/>
                <a:cs typeface="Times New Roman" panose="02020603050405020304" pitchFamily="18" charset="0"/>
              </a:rPr>
              <a:t> </a:t>
            </a:r>
            <a:r>
              <a:rPr lang="en-US" altLang="zh-CN" sz="2400" kern="0" dirty="0" err="1">
                <a:solidFill>
                  <a:srgbClr val="2A00FF"/>
                </a:solidFill>
                <a:latin typeface="Menlo" panose="020B0609030804020204" pitchFamily="49" charset="0"/>
                <a:cs typeface="Times New Roman" panose="02020603050405020304" pitchFamily="18" charset="0"/>
              </a:rPr>
              <a:t>o,order_item</a:t>
            </a:r>
            <a:r>
              <a:rPr lang="en-US" altLang="zh-CN" sz="2400" kern="0" dirty="0">
                <a:solidFill>
                  <a:srgbClr val="2A00FF"/>
                </a:solidFill>
                <a:latin typeface="Menlo" panose="020B0609030804020204" pitchFamily="49" charset="0"/>
                <a:cs typeface="Times New Roman" panose="02020603050405020304" pitchFamily="18" charset="0"/>
              </a:rPr>
              <a:t> </a:t>
            </a:r>
            <a:r>
              <a:rPr lang="en-US" altLang="zh-CN" sz="2400" kern="0" dirty="0" err="1">
                <a:solidFill>
                  <a:srgbClr val="2A00FF"/>
                </a:solidFill>
                <a:latin typeface="Menlo" panose="020B0609030804020204" pitchFamily="49" charset="0"/>
                <a:cs typeface="Times New Roman" panose="02020603050405020304" pitchFamily="18" charset="0"/>
              </a:rPr>
              <a:t>i</a:t>
            </a:r>
            <a:r>
              <a:rPr lang="en-US" altLang="zh-CN" sz="2400" kern="0" dirty="0">
                <a:solidFill>
                  <a:srgbClr val="2A00FF"/>
                </a:solidFill>
                <a:latin typeface="Menlo" panose="020B0609030804020204" pitchFamily="49" charset="0"/>
                <a:cs typeface="Times New Roman" panose="02020603050405020304" pitchFamily="18" charset="0"/>
              </a:rPr>
              <a:t> where </a:t>
            </a:r>
            <a:r>
              <a:rPr lang="en-US" altLang="zh-CN" sz="2400" kern="0" dirty="0" err="1">
                <a:solidFill>
                  <a:srgbClr val="2A00FF"/>
                </a:solidFill>
                <a:latin typeface="Menlo" panose="020B0609030804020204" pitchFamily="49" charset="0"/>
                <a:cs typeface="Times New Roman" panose="02020603050405020304" pitchFamily="18" charset="0"/>
              </a:rPr>
              <a:t>o.oid</a:t>
            </a:r>
            <a:r>
              <a:rPr lang="en-US" altLang="zh-CN" sz="2400" kern="0" dirty="0">
                <a:solidFill>
                  <a:srgbClr val="2A00FF"/>
                </a:solidFill>
                <a:latin typeface="Menlo" panose="020B0609030804020204" pitchFamily="49" charset="0"/>
                <a:cs typeface="Times New Roman" panose="02020603050405020304" pitchFamily="18" charset="0"/>
              </a:rPr>
              <a:t> in(10,12)"</a:t>
            </a:r>
            <a:r>
              <a:rPr lang="en-US" altLang="zh-CN" sz="2400" kern="0" dirty="0">
                <a:solidFill>
                  <a:srgbClr val="000000"/>
                </a:solidFill>
                <a:latin typeface="Menlo" panose="020B0609030804020204" pitchFamily="49" charset="0"/>
                <a:cs typeface="Times New Roman" panose="02020603050405020304" pitchFamily="18" charset="0"/>
              </a:rPr>
              <a:t>)</a:t>
            </a:r>
            <a:endParaRPr lang="zh-CN" altLang="zh-CN" sz="2400" kern="100" dirty="0">
              <a:latin typeface="Calibri" panose="020F0502020204030204" pitchFamily="34" charset="0"/>
              <a:cs typeface="Times New Roman" panose="02020603050405020304" pitchFamily="18" charset="0"/>
            </a:endParaRPr>
          </a:p>
          <a:p>
            <a:pPr marL="0" indent="0">
              <a:buNone/>
            </a:pPr>
            <a:r>
              <a:rPr lang="en-US" altLang="zh-CN" sz="2400" kern="0" dirty="0">
                <a:solidFill>
                  <a:srgbClr val="000000"/>
                </a:solidFill>
                <a:latin typeface="Menlo" panose="020B0609030804020204" pitchFamily="49" charset="0"/>
                <a:cs typeface="Times New Roman" panose="02020603050405020304" pitchFamily="18" charset="0"/>
              </a:rPr>
              <a:t>	</a:t>
            </a:r>
            <a:r>
              <a:rPr lang="en-US" altLang="zh-CN" sz="2400" b="1" kern="0" dirty="0">
                <a:solidFill>
                  <a:srgbClr val="7F0055"/>
                </a:solidFill>
                <a:latin typeface="Menlo" panose="020B0609030804020204" pitchFamily="49" charset="0"/>
                <a:cs typeface="Times New Roman" panose="02020603050405020304" pitchFamily="18" charset="0"/>
              </a:rPr>
              <a:t>public</a:t>
            </a:r>
            <a:r>
              <a:rPr lang="en-US" altLang="zh-CN" sz="2400" kern="0" dirty="0">
                <a:solidFill>
                  <a:srgbClr val="000000"/>
                </a:solidFill>
                <a:latin typeface="Menlo" panose="020B0609030804020204" pitchFamily="49" charset="0"/>
                <a:cs typeface="Times New Roman" panose="02020603050405020304" pitchFamily="18" charset="0"/>
              </a:rPr>
              <a:t> </a:t>
            </a:r>
            <a:r>
              <a:rPr lang="en-US" altLang="zh-CN" sz="2400" kern="0" dirty="0" err="1">
                <a:solidFill>
                  <a:srgbClr val="000000"/>
                </a:solidFill>
                <a:latin typeface="Menlo" panose="020B0609030804020204" pitchFamily="49" charset="0"/>
                <a:cs typeface="Times New Roman" panose="02020603050405020304" pitchFamily="18" charset="0"/>
              </a:rPr>
              <a:t>OrderItem</a:t>
            </a:r>
            <a:r>
              <a:rPr lang="en-US" altLang="zh-CN" sz="2400" kern="0" dirty="0">
                <a:solidFill>
                  <a:srgbClr val="000000"/>
                </a:solidFill>
                <a:latin typeface="Menlo" panose="020B0609030804020204" pitchFamily="49" charset="0"/>
                <a:cs typeface="Times New Roman" panose="02020603050405020304" pitchFamily="18" charset="0"/>
              </a:rPr>
              <a:t> </a:t>
            </a:r>
            <a:r>
              <a:rPr lang="en-US" altLang="zh-CN" sz="2400" kern="0" dirty="0" err="1">
                <a:solidFill>
                  <a:srgbClr val="000000"/>
                </a:solidFill>
                <a:latin typeface="Menlo" panose="020B0609030804020204" pitchFamily="49" charset="0"/>
                <a:cs typeface="Times New Roman" panose="02020603050405020304" pitchFamily="18" charset="0"/>
              </a:rPr>
              <a:t>testBindTable</a:t>
            </a:r>
            <a:r>
              <a:rPr lang="en-US" altLang="zh-CN" sz="2400" kern="0" dirty="0">
                <a:solidFill>
                  <a:srgbClr val="000000"/>
                </a:solidFill>
                <a:latin typeface="Menlo" panose="020B0609030804020204" pitchFamily="49" charset="0"/>
                <a:cs typeface="Times New Roman" panose="02020603050405020304" pitchFamily="18" charset="0"/>
              </a:rPr>
              <a:t>();</a:t>
            </a:r>
            <a:endParaRPr lang="zh-CN" altLang="zh-CN" sz="2400" kern="100" dirty="0">
              <a:latin typeface="Calibri" panose="020F0502020204030204" pitchFamily="34" charset="0"/>
              <a:cs typeface="Times New Roman" panose="02020603050405020304" pitchFamily="18" charset="0"/>
            </a:endParaRPr>
          </a:p>
          <a:p>
            <a:pPr marL="0" indent="0">
              <a:buNone/>
            </a:pPr>
            <a:r>
              <a:rPr lang="en-US" altLang="zh-CN" sz="2400" kern="0" dirty="0">
                <a:solidFill>
                  <a:srgbClr val="000000"/>
                </a:solidFill>
                <a:latin typeface="Menlo" panose="020B0609030804020204" pitchFamily="49" charset="0"/>
                <a:cs typeface="Times New Roman" panose="02020603050405020304" pitchFamily="18" charset="0"/>
              </a:rPr>
              <a:t>	</a:t>
            </a:r>
            <a:endParaRPr lang="zh-CN" altLang="zh-CN" sz="2400" kern="100" dirty="0">
              <a:latin typeface="Calibri" panose="020F0502020204030204" pitchFamily="34" charset="0"/>
              <a:cs typeface="Times New Roman" panose="02020603050405020304" pitchFamily="18" charset="0"/>
            </a:endParaRPr>
          </a:p>
          <a:p>
            <a:pPr marL="0" indent="0">
              <a:buNone/>
            </a:pPr>
            <a:r>
              <a:rPr lang="en-US" altLang="zh-CN" sz="2400" kern="0" dirty="0">
                <a:solidFill>
                  <a:srgbClr val="000000"/>
                </a:solidFill>
                <a:latin typeface="Menlo" panose="020B0609030804020204" pitchFamily="49" charset="0"/>
                <a:cs typeface="Times New Roman" panose="02020603050405020304" pitchFamily="18" charset="0"/>
              </a:rPr>
              <a:t>}</a:t>
            </a:r>
            <a:endParaRPr lang="zh-CN" altLang="zh-CN" sz="2400" kern="100" dirty="0">
              <a:latin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76311943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b="1" dirty="0"/>
              <a:t>4.3 </a:t>
            </a:r>
            <a:r>
              <a:rPr lang="zh-CN" altLang="zh-CN" b="1" dirty="0"/>
              <a:t>创建</a:t>
            </a:r>
            <a:r>
              <a:rPr lang="en-US" altLang="zh-CN" b="1" dirty="0" err="1"/>
              <a:t>OrderItemService</a:t>
            </a:r>
            <a:endParaRPr lang="zh-CN" altLang="zh-CN" dirty="0"/>
          </a:p>
        </p:txBody>
      </p:sp>
      <p:sp>
        <p:nvSpPr>
          <p:cNvPr id="3" name="内容占位符 2"/>
          <p:cNvSpPr>
            <a:spLocks noGrp="1"/>
          </p:cNvSpPr>
          <p:nvPr>
            <p:ph idx="1"/>
          </p:nvPr>
        </p:nvSpPr>
        <p:spPr/>
        <p:txBody>
          <a:bodyPr>
            <a:normAutofit/>
          </a:bodyPr>
          <a:lstStyle/>
          <a:p>
            <a:r>
              <a:rPr lang="en-US" altLang="zh-CN" sz="2400" b="1" kern="0" dirty="0">
                <a:solidFill>
                  <a:srgbClr val="7F0055"/>
                </a:solidFill>
                <a:latin typeface="Menlo" panose="020B0609030804020204" pitchFamily="49" charset="0"/>
                <a:cs typeface="Times New Roman" panose="02020603050405020304" pitchFamily="18" charset="0"/>
              </a:rPr>
              <a:t>public</a:t>
            </a:r>
            <a:r>
              <a:rPr lang="en-US" altLang="zh-CN" sz="2400" kern="0" dirty="0">
                <a:solidFill>
                  <a:srgbClr val="000000"/>
                </a:solidFill>
                <a:latin typeface="Menlo" panose="020B0609030804020204" pitchFamily="49" charset="0"/>
                <a:cs typeface="Times New Roman" panose="02020603050405020304" pitchFamily="18" charset="0"/>
              </a:rPr>
              <a:t> </a:t>
            </a:r>
            <a:r>
              <a:rPr lang="en-US" altLang="zh-CN" sz="2400" b="1" kern="0" dirty="0">
                <a:solidFill>
                  <a:srgbClr val="7F0055"/>
                </a:solidFill>
                <a:latin typeface="Menlo" panose="020B0609030804020204" pitchFamily="49" charset="0"/>
                <a:cs typeface="Times New Roman" panose="02020603050405020304" pitchFamily="18" charset="0"/>
              </a:rPr>
              <a:t>interface</a:t>
            </a:r>
            <a:r>
              <a:rPr lang="en-US" altLang="zh-CN" sz="2400" kern="0" dirty="0">
                <a:solidFill>
                  <a:srgbClr val="000000"/>
                </a:solidFill>
                <a:latin typeface="Menlo" panose="020B0609030804020204" pitchFamily="49" charset="0"/>
                <a:cs typeface="Times New Roman" panose="02020603050405020304" pitchFamily="18" charset="0"/>
              </a:rPr>
              <a:t> </a:t>
            </a:r>
            <a:r>
              <a:rPr lang="en-US" altLang="zh-CN" sz="2400" kern="0" dirty="0" err="1">
                <a:solidFill>
                  <a:srgbClr val="000000"/>
                </a:solidFill>
                <a:latin typeface="Menlo" panose="020B0609030804020204" pitchFamily="49" charset="0"/>
                <a:cs typeface="Times New Roman" panose="02020603050405020304" pitchFamily="18" charset="0"/>
              </a:rPr>
              <a:t>OrderItemService</a:t>
            </a:r>
            <a:r>
              <a:rPr lang="en-US" altLang="zh-CN" sz="2400" kern="0" dirty="0">
                <a:solidFill>
                  <a:srgbClr val="000000"/>
                </a:solidFill>
                <a:latin typeface="Menlo" panose="020B0609030804020204" pitchFamily="49" charset="0"/>
                <a:cs typeface="Times New Roman" panose="02020603050405020304" pitchFamily="18" charset="0"/>
              </a:rPr>
              <a:t> {</a:t>
            </a:r>
            <a:endParaRPr lang="zh-CN" altLang="zh-CN" sz="2400" kern="100" dirty="0">
              <a:latin typeface="Calibri" panose="020F0502020204030204" pitchFamily="34" charset="0"/>
              <a:cs typeface="Times New Roman" panose="02020603050405020304" pitchFamily="18" charset="0"/>
            </a:endParaRPr>
          </a:p>
          <a:p>
            <a:r>
              <a:rPr lang="en-US" altLang="zh-CN" sz="2400" kern="0" dirty="0">
                <a:solidFill>
                  <a:srgbClr val="000000"/>
                </a:solidFill>
                <a:latin typeface="Menlo" panose="020B0609030804020204" pitchFamily="49" charset="0"/>
                <a:cs typeface="Times New Roman" panose="02020603050405020304" pitchFamily="18" charset="0"/>
              </a:rPr>
              <a:t>	</a:t>
            </a:r>
            <a:r>
              <a:rPr lang="en-US" altLang="zh-CN" sz="2400" b="1" kern="0" dirty="0">
                <a:solidFill>
                  <a:srgbClr val="7F0055"/>
                </a:solidFill>
                <a:latin typeface="Menlo" panose="020B0609030804020204" pitchFamily="49" charset="0"/>
                <a:cs typeface="Times New Roman" panose="02020603050405020304" pitchFamily="18" charset="0"/>
              </a:rPr>
              <a:t>public</a:t>
            </a:r>
            <a:r>
              <a:rPr lang="en-US" altLang="zh-CN" sz="2400" kern="0" dirty="0">
                <a:solidFill>
                  <a:srgbClr val="000000"/>
                </a:solidFill>
                <a:latin typeface="Menlo" panose="020B0609030804020204" pitchFamily="49" charset="0"/>
                <a:cs typeface="Times New Roman" panose="02020603050405020304" pitchFamily="18" charset="0"/>
              </a:rPr>
              <a:t> </a:t>
            </a:r>
            <a:r>
              <a:rPr lang="en-US" altLang="zh-CN" sz="2400" kern="0" dirty="0" err="1">
                <a:solidFill>
                  <a:srgbClr val="000000"/>
                </a:solidFill>
                <a:latin typeface="Menlo" panose="020B0609030804020204" pitchFamily="49" charset="0"/>
                <a:cs typeface="Times New Roman" panose="02020603050405020304" pitchFamily="18" charset="0"/>
              </a:rPr>
              <a:t>OrderItem</a:t>
            </a:r>
            <a:r>
              <a:rPr lang="en-US" altLang="zh-CN" sz="2400" kern="0" dirty="0">
                <a:solidFill>
                  <a:srgbClr val="000000"/>
                </a:solidFill>
                <a:latin typeface="Menlo" panose="020B0609030804020204" pitchFamily="49" charset="0"/>
                <a:cs typeface="Times New Roman" panose="02020603050405020304" pitchFamily="18" charset="0"/>
              </a:rPr>
              <a:t> </a:t>
            </a:r>
            <a:r>
              <a:rPr lang="en-US" altLang="zh-CN" sz="2400" kern="0" dirty="0" err="1">
                <a:solidFill>
                  <a:srgbClr val="000000"/>
                </a:solidFill>
                <a:latin typeface="Menlo" panose="020B0609030804020204" pitchFamily="49" charset="0"/>
                <a:cs typeface="Times New Roman" panose="02020603050405020304" pitchFamily="18" charset="0"/>
              </a:rPr>
              <a:t>testBindTable</a:t>
            </a:r>
            <a:r>
              <a:rPr lang="en-US" altLang="zh-CN" sz="2400" kern="0" dirty="0">
                <a:solidFill>
                  <a:srgbClr val="000000"/>
                </a:solidFill>
                <a:latin typeface="Menlo" panose="020B0609030804020204" pitchFamily="49" charset="0"/>
                <a:cs typeface="Times New Roman" panose="02020603050405020304" pitchFamily="18" charset="0"/>
              </a:rPr>
              <a:t>();</a:t>
            </a:r>
            <a:endParaRPr lang="zh-CN" altLang="zh-CN" sz="2400" kern="100" dirty="0">
              <a:latin typeface="Calibri" panose="020F0502020204030204" pitchFamily="34" charset="0"/>
              <a:cs typeface="Times New Roman" panose="02020603050405020304" pitchFamily="18" charset="0"/>
            </a:endParaRPr>
          </a:p>
          <a:p>
            <a:r>
              <a:rPr lang="en-US" altLang="zh-CN" sz="2400" kern="0" dirty="0">
                <a:solidFill>
                  <a:srgbClr val="000000"/>
                </a:solidFill>
                <a:latin typeface="Menlo" panose="020B0609030804020204" pitchFamily="49" charset="0"/>
                <a:cs typeface="Times New Roman" panose="02020603050405020304" pitchFamily="18" charset="0"/>
              </a:rPr>
              <a:t>}</a:t>
            </a:r>
            <a:endParaRPr lang="zh-CN" altLang="zh-CN" sz="2400" kern="100" dirty="0">
              <a:latin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78853814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b="1" dirty="0"/>
              <a:t>4.3 </a:t>
            </a:r>
            <a:r>
              <a:rPr lang="zh-CN" altLang="zh-CN" b="1" dirty="0"/>
              <a:t>创建</a:t>
            </a:r>
            <a:r>
              <a:rPr lang="en-US" altLang="zh-CN" b="1" dirty="0" err="1"/>
              <a:t>OrderItemService</a:t>
            </a:r>
            <a:endParaRPr lang="zh-CN" altLang="zh-CN" dirty="0"/>
          </a:p>
        </p:txBody>
      </p:sp>
      <p:sp>
        <p:nvSpPr>
          <p:cNvPr id="3" name="内容占位符 2"/>
          <p:cNvSpPr>
            <a:spLocks noGrp="1"/>
          </p:cNvSpPr>
          <p:nvPr>
            <p:ph idx="1"/>
          </p:nvPr>
        </p:nvSpPr>
        <p:spPr/>
        <p:txBody>
          <a:bodyPr>
            <a:normAutofit fontScale="92500" lnSpcReduction="10000"/>
          </a:bodyPr>
          <a:lstStyle/>
          <a:p>
            <a:pPr marL="0" indent="0">
              <a:buNone/>
            </a:pPr>
            <a:r>
              <a:rPr lang="en-US" altLang="zh-CN" sz="2400" kern="0" dirty="0">
                <a:solidFill>
                  <a:srgbClr val="646464"/>
                </a:solidFill>
                <a:latin typeface="Menlo" panose="020B0609030804020204" pitchFamily="49" charset="0"/>
                <a:cs typeface="Times New Roman" panose="02020603050405020304" pitchFamily="18" charset="0"/>
              </a:rPr>
              <a:t>@Service</a:t>
            </a:r>
            <a:endParaRPr lang="zh-CN" altLang="zh-CN" sz="2400" kern="100" dirty="0">
              <a:latin typeface="Calibri" panose="020F0502020204030204" pitchFamily="34" charset="0"/>
              <a:cs typeface="Times New Roman" panose="02020603050405020304" pitchFamily="18" charset="0"/>
            </a:endParaRPr>
          </a:p>
          <a:p>
            <a:pPr marL="0" indent="0">
              <a:buNone/>
            </a:pPr>
            <a:r>
              <a:rPr lang="en-US" altLang="zh-CN" sz="2400" b="1" kern="0" dirty="0">
                <a:solidFill>
                  <a:srgbClr val="7F0055"/>
                </a:solidFill>
                <a:latin typeface="Menlo" panose="020B0609030804020204" pitchFamily="49" charset="0"/>
                <a:cs typeface="Times New Roman" panose="02020603050405020304" pitchFamily="18" charset="0"/>
              </a:rPr>
              <a:t>public</a:t>
            </a:r>
            <a:r>
              <a:rPr lang="en-US" altLang="zh-CN" sz="2400" kern="0" dirty="0">
                <a:solidFill>
                  <a:srgbClr val="000000"/>
                </a:solidFill>
                <a:latin typeface="Menlo" panose="020B0609030804020204" pitchFamily="49" charset="0"/>
                <a:cs typeface="Times New Roman" panose="02020603050405020304" pitchFamily="18" charset="0"/>
              </a:rPr>
              <a:t> </a:t>
            </a:r>
            <a:r>
              <a:rPr lang="en-US" altLang="zh-CN" sz="2400" b="1" kern="0" dirty="0">
                <a:solidFill>
                  <a:srgbClr val="7F0055"/>
                </a:solidFill>
                <a:latin typeface="Menlo" panose="020B0609030804020204" pitchFamily="49" charset="0"/>
                <a:cs typeface="Times New Roman" panose="02020603050405020304" pitchFamily="18" charset="0"/>
              </a:rPr>
              <a:t>class</a:t>
            </a:r>
            <a:r>
              <a:rPr lang="en-US" altLang="zh-CN" sz="2400" kern="0" dirty="0">
                <a:solidFill>
                  <a:srgbClr val="000000"/>
                </a:solidFill>
                <a:latin typeface="Menlo" panose="020B0609030804020204" pitchFamily="49" charset="0"/>
                <a:cs typeface="Times New Roman" panose="02020603050405020304" pitchFamily="18" charset="0"/>
              </a:rPr>
              <a:t> </a:t>
            </a:r>
            <a:r>
              <a:rPr lang="en-US" altLang="zh-CN" sz="2400" kern="0" dirty="0" err="1">
                <a:solidFill>
                  <a:srgbClr val="000000"/>
                </a:solidFill>
                <a:latin typeface="Menlo" panose="020B0609030804020204" pitchFamily="49" charset="0"/>
                <a:cs typeface="Times New Roman" panose="02020603050405020304" pitchFamily="18" charset="0"/>
              </a:rPr>
              <a:t>OrderItemServiceImpl</a:t>
            </a:r>
            <a:r>
              <a:rPr lang="en-US" altLang="zh-CN" sz="2400" kern="0" dirty="0">
                <a:solidFill>
                  <a:srgbClr val="000000"/>
                </a:solidFill>
                <a:latin typeface="Menlo" panose="020B0609030804020204" pitchFamily="49" charset="0"/>
                <a:cs typeface="Times New Roman" panose="02020603050405020304" pitchFamily="18" charset="0"/>
              </a:rPr>
              <a:t> </a:t>
            </a:r>
            <a:r>
              <a:rPr lang="en-US" altLang="zh-CN" sz="2400" b="1" kern="0" dirty="0">
                <a:solidFill>
                  <a:srgbClr val="7F0055"/>
                </a:solidFill>
                <a:latin typeface="Menlo" panose="020B0609030804020204" pitchFamily="49" charset="0"/>
                <a:cs typeface="Times New Roman" panose="02020603050405020304" pitchFamily="18" charset="0"/>
              </a:rPr>
              <a:t>implements</a:t>
            </a:r>
            <a:r>
              <a:rPr lang="en-US" altLang="zh-CN" sz="2400" kern="0" dirty="0">
                <a:solidFill>
                  <a:srgbClr val="000000"/>
                </a:solidFill>
                <a:latin typeface="Menlo" panose="020B0609030804020204" pitchFamily="49" charset="0"/>
                <a:cs typeface="Times New Roman" panose="02020603050405020304" pitchFamily="18" charset="0"/>
              </a:rPr>
              <a:t> </a:t>
            </a:r>
            <a:r>
              <a:rPr lang="en-US" altLang="zh-CN" sz="2400" kern="0" dirty="0" err="1">
                <a:solidFill>
                  <a:srgbClr val="000000"/>
                </a:solidFill>
                <a:latin typeface="Menlo" panose="020B0609030804020204" pitchFamily="49" charset="0"/>
                <a:cs typeface="Times New Roman" panose="02020603050405020304" pitchFamily="18" charset="0"/>
              </a:rPr>
              <a:t>OrderItemService</a:t>
            </a:r>
            <a:r>
              <a:rPr lang="en-US" altLang="zh-CN" sz="2400" kern="0" dirty="0">
                <a:solidFill>
                  <a:srgbClr val="000000"/>
                </a:solidFill>
                <a:latin typeface="Menlo" panose="020B0609030804020204" pitchFamily="49" charset="0"/>
                <a:cs typeface="Times New Roman" panose="02020603050405020304" pitchFamily="18" charset="0"/>
              </a:rPr>
              <a:t> {</a:t>
            </a:r>
            <a:endParaRPr lang="zh-CN" altLang="zh-CN" sz="2400" kern="100" dirty="0">
              <a:latin typeface="Calibri" panose="020F0502020204030204" pitchFamily="34" charset="0"/>
              <a:cs typeface="Times New Roman" panose="02020603050405020304" pitchFamily="18" charset="0"/>
            </a:endParaRPr>
          </a:p>
          <a:p>
            <a:pPr marL="0" indent="0">
              <a:buNone/>
            </a:pPr>
            <a:r>
              <a:rPr lang="en-US" altLang="zh-CN" sz="2400" kern="0" dirty="0">
                <a:latin typeface="Menlo" panose="020B0609030804020204" pitchFamily="49" charset="0"/>
                <a:cs typeface="Times New Roman" panose="02020603050405020304" pitchFamily="18" charset="0"/>
              </a:rPr>
              <a:t> </a:t>
            </a:r>
            <a:endParaRPr lang="zh-CN" altLang="zh-CN" sz="2400" kern="100" dirty="0">
              <a:latin typeface="Calibri" panose="020F0502020204030204" pitchFamily="34" charset="0"/>
              <a:cs typeface="Times New Roman" panose="02020603050405020304" pitchFamily="18" charset="0"/>
            </a:endParaRPr>
          </a:p>
          <a:p>
            <a:pPr marL="0" indent="0">
              <a:buNone/>
            </a:pPr>
            <a:r>
              <a:rPr lang="en-US" altLang="zh-CN" sz="2400" kern="0" dirty="0">
                <a:solidFill>
                  <a:srgbClr val="000000"/>
                </a:solidFill>
                <a:latin typeface="Menlo" panose="020B0609030804020204" pitchFamily="49" charset="0"/>
                <a:cs typeface="Times New Roman" panose="02020603050405020304" pitchFamily="18" charset="0"/>
              </a:rPr>
              <a:t>	</a:t>
            </a:r>
            <a:r>
              <a:rPr lang="en-US" altLang="zh-CN" sz="2400" kern="0" dirty="0">
                <a:solidFill>
                  <a:srgbClr val="646464"/>
                </a:solidFill>
                <a:latin typeface="Menlo" panose="020B0609030804020204" pitchFamily="49" charset="0"/>
                <a:cs typeface="Times New Roman" panose="02020603050405020304" pitchFamily="18" charset="0"/>
              </a:rPr>
              <a:t>@</a:t>
            </a:r>
            <a:r>
              <a:rPr lang="en-US" altLang="zh-CN" sz="2400" kern="0" dirty="0" err="1">
                <a:solidFill>
                  <a:srgbClr val="646464"/>
                </a:solidFill>
                <a:latin typeface="Menlo" panose="020B0609030804020204" pitchFamily="49" charset="0"/>
                <a:cs typeface="Times New Roman" panose="02020603050405020304" pitchFamily="18" charset="0"/>
              </a:rPr>
              <a:t>Autowired</a:t>
            </a:r>
            <a:endParaRPr lang="zh-CN" altLang="zh-CN" sz="2400" kern="100" dirty="0">
              <a:latin typeface="Calibri" panose="020F0502020204030204" pitchFamily="34" charset="0"/>
              <a:cs typeface="Times New Roman" panose="02020603050405020304" pitchFamily="18" charset="0"/>
            </a:endParaRPr>
          </a:p>
          <a:p>
            <a:pPr marL="0" indent="0">
              <a:buNone/>
            </a:pPr>
            <a:r>
              <a:rPr lang="en-US" altLang="zh-CN" sz="2400" kern="0" dirty="0">
                <a:solidFill>
                  <a:srgbClr val="000000"/>
                </a:solidFill>
                <a:latin typeface="Menlo" panose="020B0609030804020204" pitchFamily="49" charset="0"/>
                <a:cs typeface="Times New Roman" panose="02020603050405020304" pitchFamily="18" charset="0"/>
              </a:rPr>
              <a:t>	</a:t>
            </a:r>
            <a:r>
              <a:rPr lang="en-US" altLang="zh-CN" sz="2400" b="1" kern="0" dirty="0">
                <a:solidFill>
                  <a:srgbClr val="7F0055"/>
                </a:solidFill>
                <a:latin typeface="Menlo" panose="020B0609030804020204" pitchFamily="49" charset="0"/>
                <a:cs typeface="Times New Roman" panose="02020603050405020304" pitchFamily="18" charset="0"/>
              </a:rPr>
              <a:t>private</a:t>
            </a:r>
            <a:r>
              <a:rPr lang="en-US" altLang="zh-CN" sz="2400" kern="0" dirty="0">
                <a:solidFill>
                  <a:srgbClr val="000000"/>
                </a:solidFill>
                <a:latin typeface="Menlo" panose="020B0609030804020204" pitchFamily="49" charset="0"/>
                <a:cs typeface="Times New Roman" panose="02020603050405020304" pitchFamily="18" charset="0"/>
              </a:rPr>
              <a:t> </a:t>
            </a:r>
            <a:r>
              <a:rPr lang="en-US" altLang="zh-CN" sz="2400" kern="0" dirty="0" err="1">
                <a:solidFill>
                  <a:srgbClr val="000000"/>
                </a:solidFill>
                <a:latin typeface="Menlo" panose="020B0609030804020204" pitchFamily="49" charset="0"/>
                <a:cs typeface="Times New Roman" panose="02020603050405020304" pitchFamily="18" charset="0"/>
              </a:rPr>
              <a:t>OrderItemRepository</a:t>
            </a:r>
            <a:r>
              <a:rPr lang="en-US" altLang="zh-CN" sz="2400" kern="0" dirty="0">
                <a:solidFill>
                  <a:srgbClr val="000000"/>
                </a:solidFill>
                <a:latin typeface="Menlo" panose="020B0609030804020204" pitchFamily="49" charset="0"/>
                <a:cs typeface="Times New Roman" panose="02020603050405020304" pitchFamily="18" charset="0"/>
              </a:rPr>
              <a:t> </a:t>
            </a:r>
            <a:r>
              <a:rPr lang="en-US" altLang="zh-CN" sz="2400" kern="0" dirty="0" err="1">
                <a:solidFill>
                  <a:srgbClr val="0000C0"/>
                </a:solidFill>
                <a:latin typeface="Menlo" panose="020B0609030804020204" pitchFamily="49" charset="0"/>
                <a:cs typeface="Times New Roman" panose="02020603050405020304" pitchFamily="18" charset="0"/>
              </a:rPr>
              <a:t>orderItemRepository</a:t>
            </a:r>
            <a:r>
              <a:rPr lang="en-US" altLang="zh-CN" sz="2400" kern="0" dirty="0">
                <a:solidFill>
                  <a:srgbClr val="000000"/>
                </a:solidFill>
                <a:latin typeface="Menlo" panose="020B0609030804020204" pitchFamily="49" charset="0"/>
                <a:cs typeface="Times New Roman" panose="02020603050405020304" pitchFamily="18" charset="0"/>
              </a:rPr>
              <a:t>;</a:t>
            </a:r>
            <a:endParaRPr lang="zh-CN" altLang="zh-CN" sz="2400" kern="100" dirty="0">
              <a:latin typeface="Calibri" panose="020F0502020204030204" pitchFamily="34" charset="0"/>
              <a:cs typeface="Times New Roman" panose="02020603050405020304" pitchFamily="18" charset="0"/>
            </a:endParaRPr>
          </a:p>
          <a:p>
            <a:pPr marL="0" indent="0">
              <a:buNone/>
            </a:pPr>
            <a:r>
              <a:rPr lang="en-US" altLang="zh-CN" sz="2400" kern="0" dirty="0">
                <a:solidFill>
                  <a:srgbClr val="000000"/>
                </a:solidFill>
                <a:latin typeface="Menlo" panose="020B0609030804020204" pitchFamily="49" charset="0"/>
                <a:cs typeface="Times New Roman" panose="02020603050405020304" pitchFamily="18" charset="0"/>
              </a:rPr>
              <a:t>	</a:t>
            </a:r>
            <a:endParaRPr lang="zh-CN" altLang="zh-CN" sz="2400" kern="100" dirty="0">
              <a:latin typeface="Calibri" panose="020F0502020204030204" pitchFamily="34" charset="0"/>
              <a:cs typeface="Times New Roman" panose="02020603050405020304" pitchFamily="18" charset="0"/>
            </a:endParaRPr>
          </a:p>
          <a:p>
            <a:pPr marL="0" indent="0">
              <a:buNone/>
            </a:pPr>
            <a:r>
              <a:rPr lang="en-US" altLang="zh-CN" sz="2400" kern="0" dirty="0">
                <a:solidFill>
                  <a:srgbClr val="000000"/>
                </a:solidFill>
                <a:latin typeface="Menlo" panose="020B0609030804020204" pitchFamily="49" charset="0"/>
                <a:cs typeface="Times New Roman" panose="02020603050405020304" pitchFamily="18" charset="0"/>
              </a:rPr>
              <a:t>	</a:t>
            </a:r>
            <a:r>
              <a:rPr lang="en-US" altLang="zh-CN" sz="2400" kern="0" dirty="0">
                <a:solidFill>
                  <a:srgbClr val="646464"/>
                </a:solidFill>
                <a:latin typeface="Menlo" panose="020B0609030804020204" pitchFamily="49" charset="0"/>
                <a:cs typeface="Times New Roman" panose="02020603050405020304" pitchFamily="18" charset="0"/>
              </a:rPr>
              <a:t>@Override</a:t>
            </a:r>
            <a:endParaRPr lang="zh-CN" altLang="zh-CN" sz="2400" kern="100" dirty="0">
              <a:latin typeface="Calibri" panose="020F0502020204030204" pitchFamily="34" charset="0"/>
              <a:cs typeface="Times New Roman" panose="02020603050405020304" pitchFamily="18" charset="0"/>
            </a:endParaRPr>
          </a:p>
          <a:p>
            <a:pPr marL="0" indent="0">
              <a:buNone/>
            </a:pPr>
            <a:r>
              <a:rPr lang="en-US" altLang="zh-CN" sz="2400" kern="0" dirty="0">
                <a:solidFill>
                  <a:srgbClr val="000000"/>
                </a:solidFill>
                <a:latin typeface="Menlo" panose="020B0609030804020204" pitchFamily="49" charset="0"/>
                <a:cs typeface="Times New Roman" panose="02020603050405020304" pitchFamily="18" charset="0"/>
              </a:rPr>
              <a:t>	</a:t>
            </a:r>
            <a:r>
              <a:rPr lang="en-US" altLang="zh-CN" sz="2400" b="1" kern="0" dirty="0">
                <a:solidFill>
                  <a:srgbClr val="7F0055"/>
                </a:solidFill>
                <a:latin typeface="Menlo" panose="020B0609030804020204" pitchFamily="49" charset="0"/>
                <a:cs typeface="Times New Roman" panose="02020603050405020304" pitchFamily="18" charset="0"/>
              </a:rPr>
              <a:t>public</a:t>
            </a:r>
            <a:r>
              <a:rPr lang="en-US" altLang="zh-CN" sz="2400" kern="0" dirty="0">
                <a:solidFill>
                  <a:srgbClr val="000000"/>
                </a:solidFill>
                <a:latin typeface="Menlo" panose="020B0609030804020204" pitchFamily="49" charset="0"/>
                <a:cs typeface="Times New Roman" panose="02020603050405020304" pitchFamily="18" charset="0"/>
              </a:rPr>
              <a:t> </a:t>
            </a:r>
            <a:r>
              <a:rPr lang="en-US" altLang="zh-CN" sz="2400" kern="0" dirty="0" err="1">
                <a:solidFill>
                  <a:srgbClr val="000000"/>
                </a:solidFill>
                <a:latin typeface="Menlo" panose="020B0609030804020204" pitchFamily="49" charset="0"/>
                <a:cs typeface="Times New Roman" panose="02020603050405020304" pitchFamily="18" charset="0"/>
              </a:rPr>
              <a:t>OrderItem</a:t>
            </a:r>
            <a:r>
              <a:rPr lang="en-US" altLang="zh-CN" sz="2400" kern="0" dirty="0">
                <a:solidFill>
                  <a:srgbClr val="000000"/>
                </a:solidFill>
                <a:latin typeface="Menlo" panose="020B0609030804020204" pitchFamily="49" charset="0"/>
                <a:cs typeface="Times New Roman" panose="02020603050405020304" pitchFamily="18" charset="0"/>
              </a:rPr>
              <a:t> </a:t>
            </a:r>
            <a:r>
              <a:rPr lang="en-US" altLang="zh-CN" sz="2400" kern="0" dirty="0" err="1">
                <a:solidFill>
                  <a:srgbClr val="000000"/>
                </a:solidFill>
                <a:latin typeface="Menlo" panose="020B0609030804020204" pitchFamily="49" charset="0"/>
                <a:cs typeface="Times New Roman" panose="02020603050405020304" pitchFamily="18" charset="0"/>
              </a:rPr>
              <a:t>testBindTable</a:t>
            </a:r>
            <a:r>
              <a:rPr lang="en-US" altLang="zh-CN" sz="2400" kern="0" dirty="0">
                <a:solidFill>
                  <a:srgbClr val="000000"/>
                </a:solidFill>
                <a:latin typeface="Menlo" panose="020B0609030804020204" pitchFamily="49" charset="0"/>
                <a:cs typeface="Times New Roman" panose="02020603050405020304" pitchFamily="18" charset="0"/>
              </a:rPr>
              <a:t>() {</a:t>
            </a:r>
            <a:endParaRPr lang="zh-CN" altLang="zh-CN" sz="2400" kern="100" dirty="0">
              <a:latin typeface="Calibri" panose="020F0502020204030204" pitchFamily="34" charset="0"/>
              <a:cs typeface="Times New Roman" panose="02020603050405020304" pitchFamily="18" charset="0"/>
            </a:endParaRPr>
          </a:p>
          <a:p>
            <a:pPr marL="0" indent="0">
              <a:buNone/>
            </a:pPr>
            <a:r>
              <a:rPr lang="en-US" altLang="zh-CN" sz="2400" kern="0" dirty="0">
                <a:solidFill>
                  <a:srgbClr val="000000"/>
                </a:solidFill>
                <a:latin typeface="Menlo" panose="020B0609030804020204" pitchFamily="49" charset="0"/>
                <a:cs typeface="Times New Roman" panose="02020603050405020304" pitchFamily="18" charset="0"/>
              </a:rPr>
              <a:t>		</a:t>
            </a:r>
            <a:r>
              <a:rPr lang="en-US" altLang="zh-CN" sz="2400" b="1" kern="0" dirty="0">
                <a:solidFill>
                  <a:srgbClr val="7F0055"/>
                </a:solidFill>
                <a:latin typeface="Menlo" panose="020B0609030804020204" pitchFamily="49" charset="0"/>
                <a:cs typeface="Times New Roman" panose="02020603050405020304" pitchFamily="18" charset="0"/>
              </a:rPr>
              <a:t>return</a:t>
            </a:r>
            <a:r>
              <a:rPr lang="en-US" altLang="zh-CN" sz="2400" kern="0" dirty="0">
                <a:solidFill>
                  <a:srgbClr val="000000"/>
                </a:solidFill>
                <a:latin typeface="Menlo" panose="020B0609030804020204" pitchFamily="49" charset="0"/>
                <a:cs typeface="Times New Roman" panose="02020603050405020304" pitchFamily="18" charset="0"/>
              </a:rPr>
              <a:t> </a:t>
            </a:r>
            <a:r>
              <a:rPr lang="en-US" altLang="zh-CN" sz="2400" kern="0" dirty="0" err="1">
                <a:solidFill>
                  <a:srgbClr val="0000C0"/>
                </a:solidFill>
                <a:latin typeface="Menlo" panose="020B0609030804020204" pitchFamily="49" charset="0"/>
                <a:cs typeface="Times New Roman" panose="02020603050405020304" pitchFamily="18" charset="0"/>
              </a:rPr>
              <a:t>orderItemRepository</a:t>
            </a:r>
            <a:r>
              <a:rPr lang="en-US" altLang="zh-CN" sz="2400" kern="0" dirty="0" err="1">
                <a:solidFill>
                  <a:srgbClr val="000000"/>
                </a:solidFill>
                <a:latin typeface="Menlo" panose="020B0609030804020204" pitchFamily="49" charset="0"/>
                <a:cs typeface="Times New Roman" panose="02020603050405020304" pitchFamily="18" charset="0"/>
              </a:rPr>
              <a:t>.testBindTable</a:t>
            </a:r>
            <a:r>
              <a:rPr lang="en-US" altLang="zh-CN" sz="2400" kern="0" dirty="0">
                <a:solidFill>
                  <a:srgbClr val="000000"/>
                </a:solidFill>
                <a:latin typeface="Menlo" panose="020B0609030804020204" pitchFamily="49" charset="0"/>
                <a:cs typeface="Times New Roman" panose="02020603050405020304" pitchFamily="18" charset="0"/>
              </a:rPr>
              <a:t>();</a:t>
            </a:r>
            <a:endParaRPr lang="zh-CN" altLang="zh-CN" sz="2400" kern="100" dirty="0">
              <a:latin typeface="Calibri" panose="020F0502020204030204" pitchFamily="34" charset="0"/>
              <a:cs typeface="Times New Roman" panose="02020603050405020304" pitchFamily="18" charset="0"/>
            </a:endParaRPr>
          </a:p>
          <a:p>
            <a:pPr marL="0" indent="0">
              <a:buNone/>
            </a:pPr>
            <a:r>
              <a:rPr lang="en-US" altLang="zh-CN" sz="2400" kern="0" dirty="0">
                <a:solidFill>
                  <a:srgbClr val="000000"/>
                </a:solidFill>
                <a:latin typeface="Menlo" panose="020B0609030804020204" pitchFamily="49" charset="0"/>
                <a:cs typeface="Times New Roman" panose="02020603050405020304" pitchFamily="18" charset="0"/>
              </a:rPr>
              <a:t>	}</a:t>
            </a:r>
            <a:endParaRPr lang="zh-CN" altLang="zh-CN" sz="2400" kern="100" dirty="0">
              <a:latin typeface="Calibri" panose="020F0502020204030204" pitchFamily="34" charset="0"/>
              <a:cs typeface="Times New Roman" panose="02020603050405020304" pitchFamily="18" charset="0"/>
            </a:endParaRPr>
          </a:p>
          <a:p>
            <a:pPr marL="0" indent="0">
              <a:buNone/>
            </a:pPr>
            <a:r>
              <a:rPr lang="en-US" altLang="zh-CN" sz="2400" kern="0" dirty="0">
                <a:latin typeface="Menlo" panose="020B0609030804020204" pitchFamily="49" charset="0"/>
                <a:cs typeface="Times New Roman" panose="02020603050405020304" pitchFamily="18" charset="0"/>
              </a:rPr>
              <a:t> </a:t>
            </a:r>
            <a:endParaRPr lang="zh-CN" altLang="zh-CN" sz="2400" kern="100" dirty="0">
              <a:latin typeface="Calibri" panose="020F0502020204030204" pitchFamily="34" charset="0"/>
              <a:cs typeface="Times New Roman" panose="02020603050405020304" pitchFamily="18" charset="0"/>
            </a:endParaRPr>
          </a:p>
          <a:p>
            <a:pPr marL="0" indent="0">
              <a:buNone/>
            </a:pPr>
            <a:r>
              <a:rPr lang="en-US" altLang="zh-CN" sz="2400" kern="0" dirty="0">
                <a:solidFill>
                  <a:srgbClr val="000000"/>
                </a:solidFill>
                <a:latin typeface="Menlo" panose="020B0609030804020204" pitchFamily="49" charset="0"/>
                <a:cs typeface="Times New Roman" panose="02020603050405020304" pitchFamily="18" charset="0"/>
              </a:rPr>
              <a:t>}</a:t>
            </a:r>
            <a:endParaRPr lang="zh-CN" altLang="zh-CN" sz="2400" kern="100" dirty="0">
              <a:latin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79338220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b="1" dirty="0"/>
              <a:t>4.4 </a:t>
            </a:r>
            <a:r>
              <a:rPr lang="zh-CN" altLang="zh-CN" b="1" dirty="0"/>
              <a:t>创建单元测试方法</a:t>
            </a:r>
            <a:endParaRPr lang="zh-CN" altLang="zh-CN" dirty="0"/>
          </a:p>
        </p:txBody>
      </p:sp>
      <p:sp>
        <p:nvSpPr>
          <p:cNvPr id="3" name="内容占位符 2"/>
          <p:cNvSpPr>
            <a:spLocks noGrp="1"/>
          </p:cNvSpPr>
          <p:nvPr>
            <p:ph idx="1"/>
          </p:nvPr>
        </p:nvSpPr>
        <p:spPr/>
        <p:txBody>
          <a:bodyPr>
            <a:normAutofit fontScale="85000" lnSpcReduction="20000"/>
          </a:bodyPr>
          <a:lstStyle/>
          <a:p>
            <a:pPr marL="0" indent="0">
              <a:lnSpc>
                <a:spcPct val="150000"/>
              </a:lnSpc>
              <a:buNone/>
            </a:pPr>
            <a:r>
              <a:rPr lang="en-US" altLang="zh-CN" sz="2400" kern="0" dirty="0">
                <a:solidFill>
                  <a:srgbClr val="646464"/>
                </a:solidFill>
                <a:latin typeface="Menlo" panose="020B0609030804020204" pitchFamily="49" charset="0"/>
                <a:cs typeface="Times New Roman" panose="02020603050405020304" pitchFamily="18" charset="0"/>
              </a:rPr>
              <a:t>@</a:t>
            </a:r>
            <a:r>
              <a:rPr lang="en-US" altLang="zh-CN" sz="2400" kern="0" dirty="0" err="1">
                <a:solidFill>
                  <a:srgbClr val="646464"/>
                </a:solidFill>
                <a:latin typeface="Menlo" panose="020B0609030804020204" pitchFamily="49" charset="0"/>
                <a:cs typeface="Times New Roman" panose="02020603050405020304" pitchFamily="18" charset="0"/>
              </a:rPr>
              <a:t>Autowired</a:t>
            </a:r>
            <a:endParaRPr lang="zh-CN" altLang="zh-CN" sz="2400" kern="100" dirty="0">
              <a:latin typeface="Calibri" panose="020F0502020204030204" pitchFamily="34" charset="0"/>
              <a:cs typeface="Times New Roman" panose="02020603050405020304" pitchFamily="18" charset="0"/>
            </a:endParaRPr>
          </a:p>
          <a:p>
            <a:pPr marL="0" indent="0">
              <a:lnSpc>
                <a:spcPct val="150000"/>
              </a:lnSpc>
              <a:buNone/>
            </a:pPr>
            <a:r>
              <a:rPr lang="en-US" altLang="zh-CN" sz="2400" kern="0" dirty="0">
                <a:solidFill>
                  <a:srgbClr val="000000"/>
                </a:solidFill>
                <a:latin typeface="Menlo" panose="020B0609030804020204" pitchFamily="49" charset="0"/>
                <a:cs typeface="Times New Roman" panose="02020603050405020304" pitchFamily="18" charset="0"/>
              </a:rPr>
              <a:t>	</a:t>
            </a:r>
            <a:r>
              <a:rPr lang="en-US" altLang="zh-CN" sz="2400" b="1" kern="0" dirty="0">
                <a:solidFill>
                  <a:srgbClr val="7F0055"/>
                </a:solidFill>
                <a:latin typeface="Menlo" panose="020B0609030804020204" pitchFamily="49" charset="0"/>
                <a:cs typeface="Times New Roman" panose="02020603050405020304" pitchFamily="18" charset="0"/>
              </a:rPr>
              <a:t>private</a:t>
            </a:r>
            <a:r>
              <a:rPr lang="en-US" altLang="zh-CN" sz="2400" kern="0" dirty="0">
                <a:solidFill>
                  <a:srgbClr val="000000"/>
                </a:solidFill>
                <a:latin typeface="Menlo" panose="020B0609030804020204" pitchFamily="49" charset="0"/>
                <a:cs typeface="Times New Roman" panose="02020603050405020304" pitchFamily="18" charset="0"/>
              </a:rPr>
              <a:t> </a:t>
            </a:r>
            <a:r>
              <a:rPr lang="en-US" altLang="zh-CN" sz="2400" kern="0" dirty="0" err="1">
                <a:solidFill>
                  <a:srgbClr val="000000"/>
                </a:solidFill>
                <a:latin typeface="Menlo" panose="020B0609030804020204" pitchFamily="49" charset="0"/>
                <a:cs typeface="Times New Roman" panose="02020603050405020304" pitchFamily="18" charset="0"/>
              </a:rPr>
              <a:t>OrderItemService</a:t>
            </a:r>
            <a:r>
              <a:rPr lang="en-US" altLang="zh-CN" sz="2400" kern="0" dirty="0">
                <a:solidFill>
                  <a:srgbClr val="000000"/>
                </a:solidFill>
                <a:latin typeface="Menlo" panose="020B0609030804020204" pitchFamily="49" charset="0"/>
                <a:cs typeface="Times New Roman" panose="02020603050405020304" pitchFamily="18" charset="0"/>
              </a:rPr>
              <a:t> </a:t>
            </a:r>
            <a:r>
              <a:rPr lang="en-US" altLang="zh-CN" sz="2400" kern="0" dirty="0" err="1">
                <a:solidFill>
                  <a:srgbClr val="0000C0"/>
                </a:solidFill>
                <a:latin typeface="Menlo" panose="020B0609030804020204" pitchFamily="49" charset="0"/>
                <a:cs typeface="Times New Roman" panose="02020603050405020304" pitchFamily="18" charset="0"/>
              </a:rPr>
              <a:t>orderItemService</a:t>
            </a:r>
            <a:r>
              <a:rPr lang="en-US" altLang="zh-CN" sz="2400" kern="0" dirty="0">
                <a:solidFill>
                  <a:srgbClr val="000000"/>
                </a:solidFill>
                <a:latin typeface="Menlo" panose="020B0609030804020204" pitchFamily="49" charset="0"/>
                <a:cs typeface="Times New Roman" panose="02020603050405020304" pitchFamily="18" charset="0"/>
              </a:rPr>
              <a:t>;</a:t>
            </a:r>
            <a:endParaRPr lang="zh-CN" altLang="zh-CN" sz="2400" kern="100" dirty="0">
              <a:latin typeface="Calibri" panose="020F0502020204030204" pitchFamily="34" charset="0"/>
              <a:cs typeface="Times New Roman" panose="02020603050405020304" pitchFamily="18" charset="0"/>
            </a:endParaRPr>
          </a:p>
          <a:p>
            <a:pPr marL="0" indent="0">
              <a:lnSpc>
                <a:spcPct val="150000"/>
              </a:lnSpc>
              <a:buNone/>
            </a:pPr>
            <a:r>
              <a:rPr lang="en-US" altLang="zh-CN" sz="2400" kern="0" dirty="0">
                <a:solidFill>
                  <a:srgbClr val="000000"/>
                </a:solidFill>
                <a:latin typeface="Menlo" panose="020B0609030804020204" pitchFamily="49" charset="0"/>
                <a:cs typeface="Times New Roman" panose="02020603050405020304" pitchFamily="18" charset="0"/>
              </a:rPr>
              <a:t>	</a:t>
            </a:r>
            <a:endParaRPr lang="zh-CN" altLang="zh-CN" sz="2400" kern="100" dirty="0">
              <a:latin typeface="Calibri" panose="020F0502020204030204" pitchFamily="34" charset="0"/>
              <a:cs typeface="Times New Roman" panose="02020603050405020304" pitchFamily="18" charset="0"/>
            </a:endParaRPr>
          </a:p>
          <a:p>
            <a:pPr marL="0" indent="0">
              <a:lnSpc>
                <a:spcPct val="150000"/>
              </a:lnSpc>
              <a:buNone/>
            </a:pPr>
            <a:r>
              <a:rPr lang="en-US" altLang="zh-CN" sz="2400" kern="0" dirty="0">
                <a:solidFill>
                  <a:srgbClr val="000000"/>
                </a:solidFill>
                <a:latin typeface="Menlo" panose="020B0609030804020204" pitchFamily="49" charset="0"/>
                <a:cs typeface="Times New Roman" panose="02020603050405020304" pitchFamily="18" charset="0"/>
              </a:rPr>
              <a:t>	</a:t>
            </a:r>
            <a:r>
              <a:rPr lang="en-US" altLang="zh-CN" sz="2400" kern="0" dirty="0">
                <a:solidFill>
                  <a:srgbClr val="646464"/>
                </a:solidFill>
                <a:latin typeface="Menlo" panose="020B0609030804020204" pitchFamily="49" charset="0"/>
                <a:cs typeface="Times New Roman" panose="02020603050405020304" pitchFamily="18" charset="0"/>
              </a:rPr>
              <a:t>@Test</a:t>
            </a:r>
            <a:endParaRPr lang="zh-CN" altLang="zh-CN" sz="2400" kern="100" dirty="0">
              <a:latin typeface="Calibri" panose="020F0502020204030204" pitchFamily="34" charset="0"/>
              <a:cs typeface="Times New Roman" panose="02020603050405020304" pitchFamily="18" charset="0"/>
            </a:endParaRPr>
          </a:p>
          <a:p>
            <a:pPr marL="0" indent="0">
              <a:lnSpc>
                <a:spcPct val="150000"/>
              </a:lnSpc>
              <a:buNone/>
            </a:pPr>
            <a:r>
              <a:rPr lang="en-US" altLang="zh-CN" sz="2400" kern="0" dirty="0">
                <a:solidFill>
                  <a:srgbClr val="000000"/>
                </a:solidFill>
                <a:latin typeface="Menlo" panose="020B0609030804020204" pitchFamily="49" charset="0"/>
                <a:cs typeface="Times New Roman" panose="02020603050405020304" pitchFamily="18" charset="0"/>
              </a:rPr>
              <a:t>	</a:t>
            </a:r>
            <a:r>
              <a:rPr lang="en-US" altLang="zh-CN" sz="2400" b="1" kern="0" dirty="0">
                <a:solidFill>
                  <a:srgbClr val="7F0055"/>
                </a:solidFill>
                <a:latin typeface="Menlo" panose="020B0609030804020204" pitchFamily="49" charset="0"/>
                <a:cs typeface="Times New Roman" panose="02020603050405020304" pitchFamily="18" charset="0"/>
              </a:rPr>
              <a:t>public</a:t>
            </a:r>
            <a:r>
              <a:rPr lang="en-US" altLang="zh-CN" sz="2400" kern="0" dirty="0">
                <a:solidFill>
                  <a:srgbClr val="000000"/>
                </a:solidFill>
                <a:latin typeface="Menlo" panose="020B0609030804020204" pitchFamily="49" charset="0"/>
                <a:cs typeface="Times New Roman" panose="02020603050405020304" pitchFamily="18" charset="0"/>
              </a:rPr>
              <a:t> </a:t>
            </a:r>
            <a:r>
              <a:rPr lang="en-US" altLang="zh-CN" sz="2400" b="1" kern="0" dirty="0">
                <a:solidFill>
                  <a:srgbClr val="7F0055"/>
                </a:solidFill>
                <a:latin typeface="Menlo" panose="020B0609030804020204" pitchFamily="49" charset="0"/>
                <a:cs typeface="Times New Roman" panose="02020603050405020304" pitchFamily="18" charset="0"/>
              </a:rPr>
              <a:t>void</a:t>
            </a:r>
            <a:r>
              <a:rPr lang="en-US" altLang="zh-CN" sz="2400" kern="0" dirty="0">
                <a:solidFill>
                  <a:srgbClr val="000000"/>
                </a:solidFill>
                <a:latin typeface="Menlo" panose="020B0609030804020204" pitchFamily="49" charset="0"/>
                <a:cs typeface="Times New Roman" panose="02020603050405020304" pitchFamily="18" charset="0"/>
              </a:rPr>
              <a:t> </a:t>
            </a:r>
            <a:r>
              <a:rPr lang="en-US" altLang="zh-CN" sz="2400" kern="0" dirty="0" err="1">
                <a:solidFill>
                  <a:srgbClr val="000000"/>
                </a:solidFill>
                <a:latin typeface="Menlo" panose="020B0609030804020204" pitchFamily="49" charset="0"/>
                <a:cs typeface="Times New Roman" panose="02020603050405020304" pitchFamily="18" charset="0"/>
              </a:rPr>
              <a:t>testBindTable</a:t>
            </a:r>
            <a:r>
              <a:rPr lang="en-US" altLang="zh-CN" sz="2400" kern="0" dirty="0">
                <a:solidFill>
                  <a:srgbClr val="000000"/>
                </a:solidFill>
                <a:latin typeface="Menlo" panose="020B0609030804020204" pitchFamily="49" charset="0"/>
                <a:cs typeface="Times New Roman" panose="02020603050405020304" pitchFamily="18" charset="0"/>
              </a:rPr>
              <a:t>() {</a:t>
            </a:r>
            <a:endParaRPr lang="zh-CN" altLang="zh-CN" sz="2400" kern="100" dirty="0">
              <a:latin typeface="Calibri" panose="020F0502020204030204" pitchFamily="34" charset="0"/>
              <a:cs typeface="Times New Roman" panose="02020603050405020304" pitchFamily="18" charset="0"/>
            </a:endParaRPr>
          </a:p>
          <a:p>
            <a:pPr marL="0" indent="0">
              <a:lnSpc>
                <a:spcPct val="150000"/>
              </a:lnSpc>
              <a:buNone/>
            </a:pPr>
            <a:r>
              <a:rPr lang="en-US" altLang="zh-CN" sz="2400" kern="0" dirty="0">
                <a:solidFill>
                  <a:srgbClr val="000000"/>
                </a:solidFill>
                <a:latin typeface="Menlo" panose="020B0609030804020204" pitchFamily="49" charset="0"/>
                <a:cs typeface="Times New Roman" panose="02020603050405020304" pitchFamily="18" charset="0"/>
              </a:rPr>
              <a:t>			</a:t>
            </a:r>
            <a:r>
              <a:rPr lang="en-US" altLang="zh-CN" sz="2400" kern="0" dirty="0" err="1">
                <a:solidFill>
                  <a:srgbClr val="000000"/>
                </a:solidFill>
                <a:latin typeface="Menlo" panose="020B0609030804020204" pitchFamily="49" charset="0"/>
                <a:cs typeface="Times New Roman" panose="02020603050405020304" pitchFamily="18" charset="0"/>
              </a:rPr>
              <a:t>System.</a:t>
            </a:r>
            <a:r>
              <a:rPr lang="en-US" altLang="zh-CN" sz="2400" b="1" i="1" kern="0" dirty="0" err="1">
                <a:solidFill>
                  <a:srgbClr val="0000C0"/>
                </a:solidFill>
                <a:latin typeface="Menlo" panose="020B0609030804020204" pitchFamily="49" charset="0"/>
                <a:cs typeface="Times New Roman" panose="02020603050405020304" pitchFamily="18" charset="0"/>
              </a:rPr>
              <a:t>out</a:t>
            </a:r>
            <a:r>
              <a:rPr lang="en-US" altLang="zh-CN" sz="2400" kern="0" dirty="0" err="1">
                <a:solidFill>
                  <a:srgbClr val="000000"/>
                </a:solidFill>
                <a:latin typeface="Menlo" panose="020B0609030804020204" pitchFamily="49" charset="0"/>
                <a:cs typeface="Times New Roman" panose="02020603050405020304" pitchFamily="18" charset="0"/>
              </a:rPr>
              <a:t>.println</a:t>
            </a:r>
            <a:r>
              <a:rPr lang="en-US" altLang="zh-CN" sz="2400" kern="0" dirty="0">
                <a:solidFill>
                  <a:srgbClr val="000000"/>
                </a:solidFill>
                <a:latin typeface="Menlo" panose="020B0609030804020204" pitchFamily="49" charset="0"/>
                <a:cs typeface="Times New Roman" panose="02020603050405020304" pitchFamily="18" charset="0"/>
              </a:rPr>
              <a:t>(</a:t>
            </a:r>
            <a:r>
              <a:rPr lang="en-US" altLang="zh-CN" sz="2400" kern="0" dirty="0">
                <a:solidFill>
                  <a:srgbClr val="2A00FF"/>
                </a:solidFill>
                <a:latin typeface="Menlo" panose="020B0609030804020204" pitchFamily="49" charset="0"/>
                <a:cs typeface="Times New Roman" panose="02020603050405020304" pitchFamily="18" charset="0"/>
              </a:rPr>
              <a:t>"</a:t>
            </a:r>
            <a:r>
              <a:rPr lang="en-US" altLang="zh-CN" sz="2400" kern="0" dirty="0" err="1">
                <a:solidFill>
                  <a:srgbClr val="2A00FF"/>
                </a:solidFill>
                <a:latin typeface="Menlo" panose="020B0609030804020204" pitchFamily="49" charset="0"/>
                <a:cs typeface="Times New Roman" panose="02020603050405020304" pitchFamily="18" charset="0"/>
              </a:rPr>
              <a:t>ShardingJdbcSpringbootJpaApplicationTests.testBindTable</a:t>
            </a:r>
            <a:r>
              <a:rPr lang="en-US" altLang="zh-CN" sz="2400" kern="0" dirty="0">
                <a:solidFill>
                  <a:srgbClr val="2A00FF"/>
                </a:solidFill>
                <a:latin typeface="Menlo" panose="020B0609030804020204" pitchFamily="49" charset="0"/>
                <a:cs typeface="Times New Roman" panose="02020603050405020304" pitchFamily="18" charset="0"/>
              </a:rPr>
              <a:t>()"</a:t>
            </a:r>
            <a:r>
              <a:rPr lang="en-US" altLang="zh-CN" sz="2400" kern="0" dirty="0">
                <a:solidFill>
                  <a:srgbClr val="000000"/>
                </a:solidFill>
                <a:latin typeface="Menlo" panose="020B0609030804020204" pitchFamily="49" charset="0"/>
                <a:cs typeface="Times New Roman" panose="02020603050405020304" pitchFamily="18" charset="0"/>
              </a:rPr>
              <a:t>);</a:t>
            </a:r>
            <a:endParaRPr lang="zh-CN" altLang="zh-CN" sz="2400" kern="100" dirty="0">
              <a:latin typeface="Calibri" panose="020F0502020204030204" pitchFamily="34" charset="0"/>
              <a:cs typeface="Times New Roman" panose="02020603050405020304" pitchFamily="18" charset="0"/>
            </a:endParaRPr>
          </a:p>
          <a:p>
            <a:pPr marL="0" indent="0">
              <a:lnSpc>
                <a:spcPct val="150000"/>
              </a:lnSpc>
              <a:buNone/>
            </a:pPr>
            <a:r>
              <a:rPr lang="en-US" altLang="zh-CN" sz="2400" kern="0" dirty="0">
                <a:solidFill>
                  <a:srgbClr val="000000"/>
                </a:solidFill>
                <a:latin typeface="Menlo" panose="020B0609030804020204" pitchFamily="49" charset="0"/>
                <a:cs typeface="Times New Roman" panose="02020603050405020304" pitchFamily="18" charset="0"/>
              </a:rPr>
              <a:t>		</a:t>
            </a:r>
            <a:r>
              <a:rPr lang="en-US" altLang="zh-CN" sz="2400" kern="0" dirty="0" err="1">
                <a:solidFill>
                  <a:srgbClr val="0000C0"/>
                </a:solidFill>
                <a:latin typeface="Menlo" panose="020B0609030804020204" pitchFamily="49" charset="0"/>
                <a:cs typeface="Times New Roman" panose="02020603050405020304" pitchFamily="18" charset="0"/>
              </a:rPr>
              <a:t>orderItemService</a:t>
            </a:r>
            <a:r>
              <a:rPr lang="en-US" altLang="zh-CN" sz="2400" kern="0" dirty="0" err="1">
                <a:solidFill>
                  <a:srgbClr val="000000"/>
                </a:solidFill>
                <a:latin typeface="Menlo" panose="020B0609030804020204" pitchFamily="49" charset="0"/>
                <a:cs typeface="Times New Roman" panose="02020603050405020304" pitchFamily="18" charset="0"/>
              </a:rPr>
              <a:t>.testBindTable</a:t>
            </a:r>
            <a:r>
              <a:rPr lang="en-US" altLang="zh-CN" sz="2400" kern="0" dirty="0">
                <a:solidFill>
                  <a:srgbClr val="000000"/>
                </a:solidFill>
                <a:latin typeface="Menlo" panose="020B0609030804020204" pitchFamily="49" charset="0"/>
                <a:cs typeface="Times New Roman" panose="02020603050405020304" pitchFamily="18" charset="0"/>
              </a:rPr>
              <a:t>();</a:t>
            </a:r>
            <a:endParaRPr lang="zh-CN" altLang="zh-CN" sz="2400" kern="100" dirty="0">
              <a:latin typeface="Calibri" panose="020F0502020204030204" pitchFamily="34" charset="0"/>
              <a:cs typeface="Times New Roman" panose="02020603050405020304" pitchFamily="18" charset="0"/>
            </a:endParaRPr>
          </a:p>
          <a:p>
            <a:pPr marL="0" indent="0">
              <a:lnSpc>
                <a:spcPct val="150000"/>
              </a:lnSpc>
              <a:buNone/>
            </a:pPr>
            <a:r>
              <a:rPr lang="en-US" altLang="zh-CN" sz="2400" kern="0" dirty="0">
                <a:solidFill>
                  <a:srgbClr val="000000"/>
                </a:solidFill>
                <a:latin typeface="Menlo" panose="020B0609030804020204" pitchFamily="49" charset="0"/>
                <a:cs typeface="Times New Roman" panose="02020603050405020304" pitchFamily="18" charset="0"/>
              </a:rPr>
              <a:t>	}</a:t>
            </a:r>
            <a:endParaRPr lang="zh-CN" altLang="zh-CN" sz="2400" kern="100" dirty="0">
              <a:latin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3198074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b="1" dirty="0"/>
              <a:t>4.5 </a:t>
            </a:r>
            <a:r>
              <a:rPr lang="zh-CN" altLang="zh-CN" b="1" dirty="0"/>
              <a:t>创建分片规则</a:t>
            </a:r>
            <a:endParaRPr lang="zh-CN" altLang="zh-CN" dirty="0"/>
          </a:p>
        </p:txBody>
      </p:sp>
      <p:sp>
        <p:nvSpPr>
          <p:cNvPr id="3" name="内容占位符 2"/>
          <p:cNvSpPr>
            <a:spLocks noGrp="1"/>
          </p:cNvSpPr>
          <p:nvPr>
            <p:ph idx="1"/>
          </p:nvPr>
        </p:nvSpPr>
        <p:spPr/>
        <p:txBody>
          <a:bodyPr>
            <a:normAutofit/>
          </a:bodyPr>
          <a:lstStyle/>
          <a:p>
            <a:pPr marL="0" indent="0">
              <a:lnSpc>
                <a:spcPct val="150000"/>
              </a:lnSpc>
              <a:spcBef>
                <a:spcPts val="1125"/>
              </a:spcBef>
              <a:spcAft>
                <a:spcPts val="1125"/>
              </a:spcAft>
              <a:buNone/>
            </a:pPr>
            <a:r>
              <a:rPr lang="zh-CN" altLang="zh-CN" sz="2400" dirty="0">
                <a:solidFill>
                  <a:srgbClr val="404040"/>
                </a:solidFill>
                <a:latin typeface="宋体" panose="02010600030101010101" pitchFamily="2" charset="-122"/>
                <a:ea typeface="微软雅黑" panose="020B0503020204020204" pitchFamily="34" charset="-122"/>
                <a:cs typeface="宋体" panose="02010600030101010101" pitchFamily="2" charset="-122"/>
              </a:rPr>
              <a:t>在</a:t>
            </a:r>
            <a:r>
              <a:rPr lang="en-US" altLang="zh-CN" sz="2400" dirty="0" err="1">
                <a:solidFill>
                  <a:srgbClr val="404040"/>
                </a:solidFill>
                <a:latin typeface="宋体" panose="02010600030101010101" pitchFamily="2" charset="-122"/>
                <a:ea typeface="微软雅黑" panose="020B0503020204020204" pitchFamily="34" charset="-122"/>
                <a:cs typeface="宋体" panose="02010600030101010101" pitchFamily="2" charset="-122"/>
              </a:rPr>
              <a:t>application.properties</a:t>
            </a:r>
            <a:r>
              <a:rPr lang="zh-CN" altLang="zh-CN" sz="2400" dirty="0">
                <a:solidFill>
                  <a:srgbClr val="404040"/>
                </a:solidFill>
                <a:latin typeface="宋体" panose="02010600030101010101" pitchFamily="2" charset="-122"/>
                <a:ea typeface="微软雅黑" panose="020B0503020204020204" pitchFamily="34" charset="-122"/>
                <a:cs typeface="宋体" panose="02010600030101010101" pitchFamily="2" charset="-122"/>
              </a:rPr>
              <a:t>中添加路由规格：</a:t>
            </a:r>
            <a:endParaRPr lang="zh-CN" altLang="zh-CN" dirty="0">
              <a:latin typeface="宋体" panose="02010600030101010101" pitchFamily="2" charset="-122"/>
              <a:cs typeface="宋体" panose="02010600030101010101" pitchFamily="2" charset="-122"/>
            </a:endParaRPr>
          </a:p>
          <a:p>
            <a:pPr marL="0" indent="0">
              <a:lnSpc>
                <a:spcPct val="150000"/>
              </a:lnSpc>
              <a:buNone/>
            </a:pPr>
            <a:r>
              <a:rPr lang="en-US" altLang="zh-CN" sz="2400" kern="0" dirty="0">
                <a:solidFill>
                  <a:srgbClr val="000080"/>
                </a:solidFill>
                <a:latin typeface="Menlo" panose="020B0609030804020204" pitchFamily="49" charset="0"/>
                <a:cs typeface="Times New Roman" panose="02020603050405020304" pitchFamily="18" charset="0"/>
              </a:rPr>
              <a:t>sharding.jdbc.config.sharding.tables.order_item.actual-data-nodes</a:t>
            </a:r>
            <a:r>
              <a:rPr lang="en-US" altLang="zh-CN" sz="2400" kern="0" dirty="0">
                <a:solidFill>
                  <a:srgbClr val="008000"/>
                </a:solidFill>
                <a:latin typeface="Menlo" panose="020B0609030804020204" pitchFamily="49" charset="0"/>
                <a:cs typeface="Times New Roman" panose="02020603050405020304" pitchFamily="18" charset="0"/>
              </a:rPr>
              <a:t>=</a:t>
            </a:r>
            <a:r>
              <a:rPr lang="en-US" altLang="zh-CN" sz="2400" kern="0" dirty="0">
                <a:solidFill>
                  <a:srgbClr val="800000"/>
                </a:solidFill>
                <a:latin typeface="Menlo" panose="020B0609030804020204" pitchFamily="49" charset="0"/>
                <a:cs typeface="Times New Roman" panose="02020603050405020304" pitchFamily="18" charset="0"/>
              </a:rPr>
              <a:t>ds$-&gt;{0..1}.</a:t>
            </a:r>
            <a:r>
              <a:rPr lang="en-US" altLang="zh-CN" sz="2400" kern="0" dirty="0" err="1">
                <a:solidFill>
                  <a:srgbClr val="800000"/>
                </a:solidFill>
                <a:latin typeface="Menlo" panose="020B0609030804020204" pitchFamily="49" charset="0"/>
                <a:cs typeface="Times New Roman" panose="02020603050405020304" pitchFamily="18" charset="0"/>
              </a:rPr>
              <a:t>order_item</a:t>
            </a:r>
            <a:endParaRPr lang="zh-CN" altLang="zh-CN" sz="2400" kern="100" dirty="0">
              <a:latin typeface="Calibri" panose="020F0502020204030204" pitchFamily="34" charset="0"/>
              <a:cs typeface="Times New Roman" panose="02020603050405020304" pitchFamily="18" charset="0"/>
            </a:endParaRPr>
          </a:p>
          <a:p>
            <a:pPr marL="0" indent="0">
              <a:lnSpc>
                <a:spcPct val="150000"/>
              </a:lnSpc>
              <a:spcBef>
                <a:spcPts val="1125"/>
              </a:spcBef>
              <a:spcAft>
                <a:spcPts val="1125"/>
              </a:spcAft>
              <a:buNone/>
            </a:pPr>
            <a:r>
              <a:rPr lang="en-US" altLang="zh-CN" sz="2400" dirty="0">
                <a:solidFill>
                  <a:srgbClr val="000080"/>
                </a:solidFill>
                <a:latin typeface="Menlo" panose="020B0609030804020204" pitchFamily="49" charset="0"/>
                <a:cs typeface="宋体" panose="02010600030101010101" pitchFamily="2" charset="-122"/>
              </a:rPr>
              <a:t>sharding.jdbc.config.sharding.tables.order_item.key-generator-column-name</a:t>
            </a:r>
            <a:r>
              <a:rPr lang="en-US" altLang="zh-CN" sz="2400" dirty="0">
                <a:solidFill>
                  <a:srgbClr val="008000"/>
                </a:solidFill>
                <a:latin typeface="Menlo" panose="020B0609030804020204" pitchFamily="49" charset="0"/>
                <a:cs typeface="宋体" panose="02010600030101010101" pitchFamily="2" charset="-122"/>
              </a:rPr>
              <a:t>=</a:t>
            </a:r>
            <a:r>
              <a:rPr lang="en-US" altLang="zh-CN" sz="2400" dirty="0" err="1">
                <a:solidFill>
                  <a:srgbClr val="800000"/>
                </a:solidFill>
                <a:latin typeface="Menlo" panose="020B0609030804020204" pitchFamily="49" charset="0"/>
                <a:cs typeface="宋体" panose="02010600030101010101" pitchFamily="2" charset="-122"/>
              </a:rPr>
              <a:t>item_id</a:t>
            </a:r>
            <a:endParaRPr lang="zh-CN" altLang="zh-CN" dirty="0">
              <a:latin typeface="宋体" panose="02010600030101010101" pitchFamily="2" charset="-122"/>
              <a:cs typeface="宋体" panose="02010600030101010101" pitchFamily="2" charset="-122"/>
            </a:endParaRPr>
          </a:p>
          <a:p>
            <a:pPr marL="0" indent="0">
              <a:lnSpc>
                <a:spcPct val="150000"/>
              </a:lnSpc>
              <a:buNone/>
            </a:pPr>
            <a:endParaRPr lang="zh-CN" altLang="zh-CN" sz="2400" kern="100" dirty="0">
              <a:latin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434319462"/>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14363</TotalTime>
  <Words>5673</Words>
  <Application>Microsoft Macintosh PowerPoint</Application>
  <PresentationFormat>宽屏</PresentationFormat>
  <Paragraphs>863</Paragraphs>
  <Slides>128</Slides>
  <Notes>0</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128</vt:i4>
      </vt:variant>
    </vt:vector>
  </HeadingPairs>
  <TitlesOfParts>
    <vt:vector size="139" baseType="lpstr">
      <vt:lpstr>宋体</vt:lpstr>
      <vt:lpstr>微软雅黑</vt:lpstr>
      <vt:lpstr>Kaiti SC</vt:lpstr>
      <vt:lpstr>Arial</vt:lpstr>
      <vt:lpstr>Calibri</vt:lpstr>
      <vt:lpstr>Consolas</vt:lpstr>
      <vt:lpstr>Helvetica</vt:lpstr>
      <vt:lpstr>Menlo</vt:lpstr>
      <vt:lpstr>Times New Roman</vt:lpstr>
      <vt:lpstr>Verdana</vt:lpstr>
      <vt:lpstr>Office 主题​​</vt:lpstr>
      <vt:lpstr>SpringBoot+ShardingJDBC</vt:lpstr>
      <vt:lpstr>版本号</vt:lpstr>
      <vt:lpstr>课程大纲</vt:lpstr>
      <vt:lpstr>适合人群</vt:lpstr>
      <vt:lpstr>使用技术</vt:lpstr>
      <vt:lpstr>SpringBoot+ShardingJDBC</vt:lpstr>
      <vt:lpstr>什么是Sharding-JDBC</vt:lpstr>
      <vt:lpstr>什么是Sharding-JDBC</vt:lpstr>
      <vt:lpstr>一、Sharding-JDBC</vt:lpstr>
      <vt:lpstr>一、Sharding-JDBC</vt:lpstr>
      <vt:lpstr>一、Sharding-JDBC</vt:lpstr>
      <vt:lpstr>二、Sharding-Proxy</vt:lpstr>
      <vt:lpstr>三、常用Client模式和Proxy模式</vt:lpstr>
      <vt:lpstr>四、功能列表</vt:lpstr>
      <vt:lpstr>SpringBoot+ShardingJDBC</vt:lpstr>
      <vt:lpstr>分库分表基本概念</vt:lpstr>
      <vt:lpstr>1.1 背景</vt:lpstr>
      <vt:lpstr>1.2 垂直分片</vt:lpstr>
      <vt:lpstr>1.2 垂直分片</vt:lpstr>
      <vt:lpstr>1.3 水平分片</vt:lpstr>
      <vt:lpstr>1.3 水平分片</vt:lpstr>
      <vt:lpstr>2.1 逻辑表</vt:lpstr>
      <vt:lpstr>2.2 真实表</vt:lpstr>
      <vt:lpstr>2.3 数据节点</vt:lpstr>
      <vt:lpstr>2.4 绑定表</vt:lpstr>
      <vt:lpstr>SpringBoot+ShardingJDBC</vt:lpstr>
      <vt:lpstr>Java使用Sharding-JDBC</vt:lpstr>
      <vt:lpstr>一、编码思路</vt:lpstr>
      <vt:lpstr>一、编码思路</vt:lpstr>
      <vt:lpstr>一、编码思路</vt:lpstr>
      <vt:lpstr>一、编码思路</vt:lpstr>
      <vt:lpstr>一、编码思路</vt:lpstr>
      <vt:lpstr>一、编码思路</vt:lpstr>
      <vt:lpstr>二、编码</vt:lpstr>
      <vt:lpstr>2.1 新建工程</vt:lpstr>
      <vt:lpstr>2.2 添加依赖</vt:lpstr>
      <vt:lpstr>2.3 新建一个class</vt:lpstr>
      <vt:lpstr>2.4 编写一个创建数据源初始化的方法</vt:lpstr>
      <vt:lpstr>2.5 创建一个方法获取shardingDataSource</vt:lpstr>
      <vt:lpstr>2.6 定义dataSourceMap</vt:lpstr>
      <vt:lpstr>2.7 定义表规则</vt:lpstr>
      <vt:lpstr>2.8 定义分片规则</vt:lpstr>
      <vt:lpstr>2.9 创建数据库和表结构信息</vt:lpstr>
      <vt:lpstr>2.11 编码测试</vt:lpstr>
      <vt:lpstr>自增主键策略为什么是不连续的，且尾数大多为偶数？</vt:lpstr>
      <vt:lpstr>SpringBoot+ShardingJDBC</vt:lpstr>
      <vt:lpstr>Yaml使用sharding-jdbc</vt:lpstr>
      <vt:lpstr>一、在src/java/resources添加yaml配置文件</vt:lpstr>
      <vt:lpstr>一、在src/java/resources添加yaml配置文件</vt:lpstr>
      <vt:lpstr>二、编码测试</vt:lpstr>
      <vt:lpstr>SpringBoot+ShardingJDBC</vt:lpstr>
      <vt:lpstr>SpringBoot+jpa使用sharding-jdbc</vt:lpstr>
      <vt:lpstr>一、SpringBoot 集成Spring data jpa</vt:lpstr>
      <vt:lpstr>一、SpringBoot 集成Spring data jpa</vt:lpstr>
      <vt:lpstr>一、SpringBoot 集成Spring data jpa</vt:lpstr>
      <vt:lpstr>一、SpringBoot 集成Spring data jpa</vt:lpstr>
      <vt:lpstr>一、SpringBoot 集成Spring data jpa</vt:lpstr>
      <vt:lpstr>一、SpringBoot 集成Spring data jpa</vt:lpstr>
      <vt:lpstr>一、SpringBoot 集成Spring data jpa</vt:lpstr>
      <vt:lpstr>一、SpringBoot 集成Spring data jpa</vt:lpstr>
      <vt:lpstr>二、集成Sharding-jdbc</vt:lpstr>
      <vt:lpstr>二、集成Sharding-jdbc</vt:lpstr>
      <vt:lpstr>SpringBoot+ShardingJDBC</vt:lpstr>
      <vt:lpstr>SpringBoot+mybatis使用sharding-jdbc</vt:lpstr>
      <vt:lpstr>一、SpringBoot 集成MyBatis</vt:lpstr>
      <vt:lpstr>一、SpringBoot 集成MyBatis</vt:lpstr>
      <vt:lpstr>一、SpringBoot 集成MyBatis</vt:lpstr>
      <vt:lpstr>一、SpringBoot 集成MyBatis</vt:lpstr>
      <vt:lpstr>一、SpringBoot 集成MyBatis</vt:lpstr>
      <vt:lpstr>一、SpringBoot 集成MyBatis</vt:lpstr>
      <vt:lpstr>一、SpringBoot 集成MyBatis</vt:lpstr>
      <vt:lpstr>一、SpringBoot 集成MyBatis</vt:lpstr>
      <vt:lpstr>二、集成Sharding-jdbc</vt:lpstr>
      <vt:lpstr>二、集成Sharding-jdbc</vt:lpstr>
      <vt:lpstr>SpringBoot+ShardingJDBC</vt:lpstr>
      <vt:lpstr>开启SQL显示</vt:lpstr>
      <vt:lpstr>一、开启SQL显示</vt:lpstr>
      <vt:lpstr>2.1 添加依赖</vt:lpstr>
      <vt:lpstr>2.2 添加配置文件</vt:lpstr>
      <vt:lpstr>SpringBoot+ShardingJDBC</vt:lpstr>
      <vt:lpstr>默认数据源</vt:lpstr>
      <vt:lpstr>一、只有部分数据库分库分表，是否需要将不分库分表的表也配置在分片规则中？</vt:lpstr>
      <vt:lpstr>2.1 添加config实体类</vt:lpstr>
      <vt:lpstr>2.2 配置默认数据源</vt:lpstr>
      <vt:lpstr>2.2 No such property: host_summary for class: Script296</vt:lpstr>
      <vt:lpstr>SpringBoot+ShardingJDBC</vt:lpstr>
      <vt:lpstr>绑定表</vt:lpstr>
      <vt:lpstr>一、什么是笛卡尔积</vt:lpstr>
      <vt:lpstr>一、什么是笛卡尔积</vt:lpstr>
      <vt:lpstr>二、多表关联查询笛卡尔积</vt:lpstr>
      <vt:lpstr>二、多表关联查询笛卡尔积</vt:lpstr>
      <vt:lpstr>三、绑定表</vt:lpstr>
      <vt:lpstr>四、实战操作：笛卡尔积</vt:lpstr>
      <vt:lpstr>4.1 创建实体类OrderItem</vt:lpstr>
      <vt:lpstr>4.2 创建OrderItemRepository</vt:lpstr>
      <vt:lpstr>4.3 创建OrderItemService</vt:lpstr>
      <vt:lpstr>4.3 创建OrderItemService</vt:lpstr>
      <vt:lpstr>4.4 创建单元测试方法</vt:lpstr>
      <vt:lpstr>4.5 创建分片规则</vt:lpstr>
      <vt:lpstr>4.6 运行单元测试</vt:lpstr>
      <vt:lpstr>4.7 配置表分片为oid字段</vt:lpstr>
      <vt:lpstr>4.8 再次运行单元测试</vt:lpstr>
      <vt:lpstr>五、实战操作：绑定表解决笛卡尔积关联查询</vt:lpstr>
      <vt:lpstr>SpringBoot+ShardingJDBC</vt:lpstr>
      <vt:lpstr>分页查询优化方案</vt:lpstr>
      <vt:lpstr>一、Sharding支持分页查询的数据库？</vt:lpstr>
      <vt:lpstr>二、Sharding-JDBC分页修正</vt:lpstr>
      <vt:lpstr>二、Sharding-JDBC分页修正</vt:lpstr>
      <vt:lpstr>二、Sharding-JDBC分页修正</vt:lpstr>
      <vt:lpstr>二、Sharding-JDBC分页修正</vt:lpstr>
      <vt:lpstr>三、性能瓶颈</vt:lpstr>
      <vt:lpstr>二、Sharding-JDBC分页修正</vt:lpstr>
      <vt:lpstr>四、Sharding-JDBC的优化</vt:lpstr>
      <vt:lpstr>四、Sharding-JDBC的优化</vt:lpstr>
      <vt:lpstr>五、分页方案优化</vt:lpstr>
      <vt:lpstr>六、实战操作</vt:lpstr>
      <vt:lpstr>6.2 编写查询测试</vt:lpstr>
      <vt:lpstr>SpringBoot+ShardingJDBC</vt:lpstr>
      <vt:lpstr>强制分片路由</vt:lpstr>
      <vt:lpstr>一、实现机制</vt:lpstr>
      <vt:lpstr>二、实战操作</vt:lpstr>
      <vt:lpstr>SpringBoot+ShardingJDBC</vt:lpstr>
      <vt:lpstr>读写分离</vt:lpstr>
      <vt:lpstr>1.1 添加读写分离配置文件</vt:lpstr>
      <vt:lpstr>1.2 激活配置文件</vt:lpstr>
      <vt:lpstr>1.3 测试</vt:lpstr>
      <vt:lpstr>1.4 强制路由到主库</vt:lpstr>
      <vt:lpstr>二、主从复制</vt:lpstr>
    </vt:vector>
  </TitlesOfParts>
  <Company/>
  <LinksUpToDate>false</LinksUpToDate>
  <SharedDoc>false</SharedDoc>
  <HyperlinksChanged>false</HyperlinksChanged>
  <AppVersion>16.0014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从零开始学Spring Boot</dc:title>
  <dc:creator>Administrator</dc:creator>
  <cp:lastModifiedBy>Microsoft Office User</cp:lastModifiedBy>
  <cp:revision>1561</cp:revision>
  <dcterms:created xsi:type="dcterms:W3CDTF">2015-05-05T08:02:14Z</dcterms:created>
  <dcterms:modified xsi:type="dcterms:W3CDTF">2018-12-22T04:04:43Z</dcterms:modified>
</cp:coreProperties>
</file>